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i5GttTMzY9VxE+RJbhZcWi9cwjd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B0170E8-EB14-4D72-A270-53140BFD568D}">
  <a:tblStyle styleId="{DB0170E8-EB14-4D72-A270-53140BFD568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2"/>
    <p:restoredTop sz="94648"/>
  </p:normalViewPr>
  <p:slideViewPr>
    <p:cSldViewPr snapToGrid="0">
      <p:cViewPr varScale="1">
        <p:scale>
          <a:sx n="117" d="100"/>
          <a:sy n="117" d="100"/>
        </p:scale>
        <p:origin x="1288"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p1:notes"/>
          <p:cNvSpPr txBox="1">
            <a:spLocks noGrp="1"/>
          </p:cNvSpPr>
          <p:nvPr>
            <p:ph type="body" idx="1"/>
          </p:nvPr>
        </p:nvSpPr>
        <p:spPr>
          <a:xfrm>
            <a:off x="685801"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8" name="Google Shape;828;p1:notes"/>
          <p:cNvSpPr>
            <a:spLocks noGrp="1" noRot="1" noChangeAspect="1"/>
          </p:cNvSpPr>
          <p:nvPr>
            <p:ph type="sldImg" idx="2"/>
          </p:nvPr>
        </p:nvSpPr>
        <p:spPr>
          <a:xfrm>
            <a:off x="925728" y="685727"/>
            <a:ext cx="5006700" cy="3428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g2b79c358c1b_1_62:notes"/>
          <p:cNvSpPr txBox="1">
            <a:spLocks noGrp="1"/>
          </p:cNvSpPr>
          <p:nvPr>
            <p:ph type="body" idx="1"/>
          </p:nvPr>
        </p:nvSpPr>
        <p:spPr>
          <a:xfrm>
            <a:off x="685801"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3" name="Google Shape;883;g2b79c358c1b_1_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2b79c358c1b_1_82:notes"/>
          <p:cNvSpPr txBox="1">
            <a:spLocks noGrp="1"/>
          </p:cNvSpPr>
          <p:nvPr>
            <p:ph type="body" idx="1"/>
          </p:nvPr>
        </p:nvSpPr>
        <p:spPr>
          <a:xfrm>
            <a:off x="685801"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9" name="Google Shape;889;g2b79c358c1b_1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g2b79c358c1b_1_94:notes"/>
          <p:cNvSpPr txBox="1">
            <a:spLocks noGrp="1"/>
          </p:cNvSpPr>
          <p:nvPr>
            <p:ph type="body" idx="1"/>
          </p:nvPr>
        </p:nvSpPr>
        <p:spPr>
          <a:xfrm>
            <a:off x="685801"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6" name="Google Shape;896;g2b79c358c1b_1_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g2b79c358c1b_1_117:notes"/>
          <p:cNvSpPr txBox="1">
            <a:spLocks noGrp="1"/>
          </p:cNvSpPr>
          <p:nvPr>
            <p:ph type="body" idx="1"/>
          </p:nvPr>
        </p:nvSpPr>
        <p:spPr>
          <a:xfrm>
            <a:off x="685801"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2" name="Google Shape;902;g2b79c358c1b_1_1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2b79c358c1b_1_101:notes"/>
          <p:cNvSpPr txBox="1">
            <a:spLocks noGrp="1"/>
          </p:cNvSpPr>
          <p:nvPr>
            <p:ph type="body" idx="1"/>
          </p:nvPr>
        </p:nvSpPr>
        <p:spPr>
          <a:xfrm>
            <a:off x="685801"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8" name="Google Shape;908;g2b79c358c1b_1_1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p12:notes"/>
          <p:cNvSpPr txBox="1">
            <a:spLocks noGrp="1"/>
          </p:cNvSpPr>
          <p:nvPr>
            <p:ph type="body" idx="1"/>
          </p:nvPr>
        </p:nvSpPr>
        <p:spPr>
          <a:xfrm>
            <a:off x="685801"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4" name="Google Shape;914;p12:notes"/>
          <p:cNvSpPr>
            <a:spLocks noGrp="1" noRot="1" noChangeAspect="1"/>
          </p:cNvSpPr>
          <p:nvPr>
            <p:ph type="sldImg" idx="2"/>
          </p:nvPr>
        </p:nvSpPr>
        <p:spPr>
          <a:xfrm>
            <a:off x="925728" y="685727"/>
            <a:ext cx="5006700" cy="3428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p2:notes"/>
          <p:cNvSpPr txBox="1">
            <a:spLocks noGrp="1"/>
          </p:cNvSpPr>
          <p:nvPr>
            <p:ph type="body" idx="1"/>
          </p:nvPr>
        </p:nvSpPr>
        <p:spPr>
          <a:xfrm>
            <a:off x="685801"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834" name="Google Shape;83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g2b79c358c1b_1_1:notes"/>
          <p:cNvSpPr txBox="1">
            <a:spLocks noGrp="1"/>
          </p:cNvSpPr>
          <p:nvPr>
            <p:ph type="body" idx="1"/>
          </p:nvPr>
        </p:nvSpPr>
        <p:spPr>
          <a:xfrm>
            <a:off x="685801"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0" name="Google Shape;840;g2b79c358c1b_1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p3:notes"/>
          <p:cNvSpPr txBox="1">
            <a:spLocks noGrp="1"/>
          </p:cNvSpPr>
          <p:nvPr>
            <p:ph type="body" idx="1"/>
          </p:nvPr>
        </p:nvSpPr>
        <p:spPr>
          <a:xfrm>
            <a:off x="685801"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6" name="Google Shape;84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2b79c358c1b_1_21:notes"/>
          <p:cNvSpPr txBox="1">
            <a:spLocks noGrp="1"/>
          </p:cNvSpPr>
          <p:nvPr>
            <p:ph type="body" idx="1"/>
          </p:nvPr>
        </p:nvSpPr>
        <p:spPr>
          <a:xfrm>
            <a:off x="685801"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2" name="Google Shape;852;g2b79c358c1b_1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2b79c358c1b_1_31:notes"/>
          <p:cNvSpPr txBox="1">
            <a:spLocks noGrp="1"/>
          </p:cNvSpPr>
          <p:nvPr>
            <p:ph type="body" idx="1"/>
          </p:nvPr>
        </p:nvSpPr>
        <p:spPr>
          <a:xfrm>
            <a:off x="685801"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8" name="Google Shape;858;g2b79c358c1b_1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g2b79c358c1b_1_39:notes"/>
          <p:cNvSpPr txBox="1">
            <a:spLocks noGrp="1"/>
          </p:cNvSpPr>
          <p:nvPr>
            <p:ph type="body" idx="1"/>
          </p:nvPr>
        </p:nvSpPr>
        <p:spPr>
          <a:xfrm>
            <a:off x="685801"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4" name="Google Shape;864;g2b79c358c1b_1_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g2b79c358c1b_1_46:notes"/>
          <p:cNvSpPr txBox="1">
            <a:spLocks noGrp="1"/>
          </p:cNvSpPr>
          <p:nvPr>
            <p:ph type="body" idx="1"/>
          </p:nvPr>
        </p:nvSpPr>
        <p:spPr>
          <a:xfrm>
            <a:off x="685801"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0" name="Google Shape;870;g2b79c358c1b_1_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2b79c358c1b_1_55:notes"/>
          <p:cNvSpPr txBox="1">
            <a:spLocks noGrp="1"/>
          </p:cNvSpPr>
          <p:nvPr>
            <p:ph type="body" idx="1"/>
          </p:nvPr>
        </p:nvSpPr>
        <p:spPr>
          <a:xfrm>
            <a:off x="685801"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7" name="Google Shape;877;g2b79c358c1b_1_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http://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s://www.flickr.com/photos/icann" TargetMode="External"/><Relationship Id="rId21" Type="http://schemas.openxmlformats.org/officeDocument/2006/relationships/hyperlink" Target="https://www.instagram.com/icannorg" TargetMode="External"/><Relationship Id="rId7" Type="http://schemas.openxmlformats.org/officeDocument/2006/relationships/hyperlink" Target="http://linkedin.com/company/icann" TargetMode="External"/><Relationship Id="rId12" Type="http://schemas.openxmlformats.org/officeDocument/2006/relationships/hyperlink" Target="https://www.facebook.com/icannorg" TargetMode="External"/><Relationship Id="rId17" Type="http://schemas.openxmlformats.org/officeDocument/2006/relationships/hyperlink" Target="https://www.youtube.com/user/ICANNnews" TargetMode="External"/><Relationship Id="rId2" Type="http://schemas.openxmlformats.org/officeDocument/2006/relationships/image" Target="../media/image19.png"/><Relationship Id="rId16" Type="http://schemas.openxmlformats.org/officeDocument/2006/relationships/image" Target="../media/image24.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2.png"/><Relationship Id="rId5" Type="http://schemas.openxmlformats.org/officeDocument/2006/relationships/image" Target="../media/image20.png"/><Relationship Id="rId15" Type="http://schemas.openxmlformats.org/officeDocument/2006/relationships/hyperlink" Target="http://youtube.com/user/ICANNnews" TargetMode="External"/><Relationship Id="rId10" Type="http://schemas.openxmlformats.org/officeDocument/2006/relationships/hyperlink" Target="http://twitter.com/icann" TargetMode="External"/><Relationship Id="rId19" Type="http://schemas.openxmlformats.org/officeDocument/2006/relationships/image" Target="../media/image25.png"/><Relationship Id="rId4" Type="http://schemas.openxmlformats.org/officeDocument/2006/relationships/hyperlink" Target="http://flickr.com/photos/icann" TargetMode="External"/><Relationship Id="rId9" Type="http://schemas.openxmlformats.org/officeDocument/2006/relationships/hyperlink" Target="https://www.twitter.com/icann" TargetMode="External"/><Relationship Id="rId14" Type="http://schemas.openxmlformats.org/officeDocument/2006/relationships/image" Target="../media/image23.pn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16"/>
        <p:cNvGrpSpPr/>
        <p:nvPr/>
      </p:nvGrpSpPr>
      <p:grpSpPr>
        <a:xfrm>
          <a:off x="0" y="0"/>
          <a:ext cx="0" cy="0"/>
          <a:chOff x="0" y="0"/>
          <a:chExt cx="0" cy="0"/>
        </a:xfrm>
      </p:grpSpPr>
      <p:sp>
        <p:nvSpPr>
          <p:cNvPr id="17" name="Google Shape;17;p14"/>
          <p:cNvSpPr txBox="1">
            <a:spLocks noGrp="1"/>
          </p:cNvSpPr>
          <p:nvPr>
            <p:ph type="title"/>
          </p:nvPr>
        </p:nvSpPr>
        <p:spPr>
          <a:xfrm>
            <a:off x="374904" y="46179"/>
            <a:ext cx="8013000" cy="4509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 name="Google Shape;18;p14"/>
          <p:cNvSpPr txBox="1">
            <a:spLocks noGrp="1"/>
          </p:cNvSpPr>
          <p:nvPr>
            <p:ph type="body" idx="1"/>
          </p:nvPr>
        </p:nvSpPr>
        <p:spPr>
          <a:xfrm>
            <a:off x="609600" y="1470212"/>
            <a:ext cx="7907400" cy="4571700"/>
          </a:xfrm>
          <a:prstGeom prst="rect">
            <a:avLst/>
          </a:prstGeom>
          <a:noFill/>
          <a:ln>
            <a:noFill/>
          </a:ln>
        </p:spPr>
        <p:txBody>
          <a:bodyPr spcFirstLastPara="1" wrap="square" lIns="0" tIns="0" rIns="0" bIns="0" anchor="t" anchorCtr="0">
            <a:noAutofit/>
          </a:bodyPr>
          <a:lstStyle>
            <a:lvl1pPr marL="457200" marR="0" lvl="0" indent="-319087" algn="l" rtl="0">
              <a:lnSpc>
                <a:spcPct val="100000"/>
              </a:lnSpc>
              <a:spcBef>
                <a:spcPts val="20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1pPr>
            <a:lvl2pPr marL="914400" marR="0" lvl="1" indent="-319087" algn="l" rtl="0">
              <a:lnSpc>
                <a:spcPct val="100000"/>
              </a:lnSpc>
              <a:spcBef>
                <a:spcPts val="5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2pPr>
            <a:lvl3pPr marL="1371600" marR="0" lvl="2" indent="-349250" algn="l" rtl="0">
              <a:lnSpc>
                <a:spcPct val="100000"/>
              </a:lnSpc>
              <a:spcBef>
                <a:spcPts val="5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349250" algn="l" rtl="0">
              <a:lnSpc>
                <a:spcPct val="100000"/>
              </a:lnSpc>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4pPr>
            <a:lvl5pPr marL="2286000" marR="0" lvl="4" indent="-349250" algn="l" rtl="0">
              <a:lnSpc>
                <a:spcPct val="100000"/>
              </a:lnSpc>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Alternate Background 3">
  <p:cSld name="Alternate Background 3">
    <p:spTree>
      <p:nvGrpSpPr>
        <p:cNvPr id="1" name="Shape 89"/>
        <p:cNvGrpSpPr/>
        <p:nvPr/>
      </p:nvGrpSpPr>
      <p:grpSpPr>
        <a:xfrm>
          <a:off x="0" y="0"/>
          <a:ext cx="0" cy="0"/>
          <a:chOff x="0" y="0"/>
          <a:chExt cx="0" cy="0"/>
        </a:xfrm>
      </p:grpSpPr>
      <p:pic>
        <p:nvPicPr>
          <p:cNvPr id="90" name="Google Shape;90;p23"/>
          <p:cNvPicPr preferRelativeResize="0"/>
          <p:nvPr/>
        </p:nvPicPr>
        <p:blipFill rotWithShape="1">
          <a:blip r:embed="rId2">
            <a:alphaModFix/>
          </a:blip>
          <a:srcRect/>
          <a:stretch/>
        </p:blipFill>
        <p:spPr>
          <a:xfrm>
            <a:off x="2582" y="608083"/>
            <a:ext cx="6856062" cy="4289333"/>
          </a:xfrm>
          <a:prstGeom prst="rect">
            <a:avLst/>
          </a:prstGeom>
          <a:noFill/>
          <a:ln>
            <a:noFill/>
          </a:ln>
        </p:spPr>
      </p:pic>
      <p:pic>
        <p:nvPicPr>
          <p:cNvPr id="91" name="Google Shape;91;p23"/>
          <p:cNvPicPr preferRelativeResize="0"/>
          <p:nvPr/>
        </p:nvPicPr>
        <p:blipFill rotWithShape="1">
          <a:blip r:embed="rId3">
            <a:alphaModFix/>
          </a:blip>
          <a:srcRect/>
          <a:stretch/>
        </p:blipFill>
        <p:spPr>
          <a:xfrm>
            <a:off x="237744" y="6460580"/>
            <a:ext cx="276391" cy="220494"/>
          </a:xfrm>
          <a:prstGeom prst="rect">
            <a:avLst/>
          </a:prstGeom>
          <a:noFill/>
          <a:ln>
            <a:noFill/>
          </a:ln>
        </p:spPr>
      </p:pic>
      <p:cxnSp>
        <p:nvCxnSpPr>
          <p:cNvPr id="92" name="Google Shape;92;p23"/>
          <p:cNvCxnSpPr/>
          <p:nvPr/>
        </p:nvCxnSpPr>
        <p:spPr>
          <a:xfrm rot="10800000">
            <a:off x="0" y="608083"/>
            <a:ext cx="9144000" cy="0"/>
          </a:xfrm>
          <a:prstGeom prst="straightConnector1">
            <a:avLst/>
          </a:prstGeom>
          <a:noFill/>
          <a:ln w="12700" cap="flat" cmpd="sng">
            <a:solidFill>
              <a:srgbClr val="0B3458"/>
            </a:solidFill>
            <a:prstDash val="solid"/>
            <a:round/>
            <a:headEnd type="none" w="sm" len="sm"/>
            <a:tailEnd type="none" w="sm" len="sm"/>
          </a:ln>
        </p:spPr>
      </p:cxnSp>
      <p:cxnSp>
        <p:nvCxnSpPr>
          <p:cNvPr id="93" name="Google Shape;93;p23"/>
          <p:cNvCxnSpPr/>
          <p:nvPr/>
        </p:nvCxnSpPr>
        <p:spPr>
          <a:xfrm rot="10800000">
            <a:off x="0" y="6320547"/>
            <a:ext cx="9144000" cy="0"/>
          </a:xfrm>
          <a:prstGeom prst="straightConnector1">
            <a:avLst/>
          </a:prstGeom>
          <a:noFill/>
          <a:ln w="12700" cap="flat" cmpd="sng">
            <a:solidFill>
              <a:srgbClr val="0B3458"/>
            </a:solidFill>
            <a:prstDash val="solid"/>
            <a:round/>
            <a:headEnd type="none" w="sm" len="sm"/>
            <a:tailEnd type="none" w="sm" len="sm"/>
          </a:ln>
        </p:spPr>
      </p:cxnSp>
      <p:sp>
        <p:nvSpPr>
          <p:cNvPr id="94" name="Google Shape;94;p23"/>
          <p:cNvSpPr txBox="1">
            <a:spLocks noGrp="1"/>
          </p:cNvSpPr>
          <p:nvPr>
            <p:ph type="title"/>
          </p:nvPr>
        </p:nvSpPr>
        <p:spPr>
          <a:xfrm>
            <a:off x="374904" y="46179"/>
            <a:ext cx="8013000" cy="4509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5" name="Google Shape;95;p23"/>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2B49"/>
                </a:solidFill>
                <a:latin typeface="Arial"/>
                <a:ea typeface="Arial"/>
                <a:cs typeface="Arial"/>
                <a:sym typeface="Arial"/>
              </a:rPr>
              <a:t>   | </a:t>
            </a:r>
            <a:fld id="{00000000-1234-1234-1234-123412341234}" type="slidenum">
              <a:rPr lang="en"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Agenda 1.1">
  <p:cSld name="Agenda 1.1">
    <p:spTree>
      <p:nvGrpSpPr>
        <p:cNvPr id="1" name="Shape 96"/>
        <p:cNvGrpSpPr/>
        <p:nvPr/>
      </p:nvGrpSpPr>
      <p:grpSpPr>
        <a:xfrm>
          <a:off x="0" y="0"/>
          <a:ext cx="0" cy="0"/>
          <a:chOff x="0" y="0"/>
          <a:chExt cx="0" cy="0"/>
        </a:xfrm>
      </p:grpSpPr>
      <p:pic>
        <p:nvPicPr>
          <p:cNvPr id="97" name="Google Shape;97;p24"/>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98" name="Google Shape;98;p24"/>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99" name="Google Shape;99;p24"/>
          <p:cNvSpPr/>
          <p:nvPr/>
        </p:nvSpPr>
        <p:spPr>
          <a:xfrm>
            <a:off x="395490" y="6297687"/>
            <a:ext cx="45600" cy="456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00" name="Google Shape;100;p24"/>
          <p:cNvCxnSpPr/>
          <p:nvPr/>
        </p:nvCxnSpPr>
        <p:spPr>
          <a:xfrm rot="10800000">
            <a:off x="2511" y="6320547"/>
            <a:ext cx="371700" cy="0"/>
          </a:xfrm>
          <a:prstGeom prst="straightConnector1">
            <a:avLst/>
          </a:prstGeom>
          <a:noFill/>
          <a:ln w="12700" cap="flat" cmpd="sng">
            <a:solidFill>
              <a:srgbClr val="0B3458"/>
            </a:solidFill>
            <a:prstDash val="solid"/>
            <a:round/>
            <a:headEnd type="none" w="sm" len="sm"/>
            <a:tailEnd type="none" w="sm" len="sm"/>
          </a:ln>
        </p:spPr>
      </p:cxnSp>
      <p:cxnSp>
        <p:nvCxnSpPr>
          <p:cNvPr id="101" name="Google Shape;101;p24"/>
          <p:cNvCxnSpPr/>
          <p:nvPr/>
        </p:nvCxnSpPr>
        <p:spPr>
          <a:xfrm rot="10800000">
            <a:off x="462550" y="6320547"/>
            <a:ext cx="8217900" cy="0"/>
          </a:xfrm>
          <a:prstGeom prst="straightConnector1">
            <a:avLst/>
          </a:prstGeom>
          <a:noFill/>
          <a:ln w="12700" cap="flat" cmpd="sng">
            <a:solidFill>
              <a:srgbClr val="0B3458"/>
            </a:solidFill>
            <a:prstDash val="solid"/>
            <a:round/>
            <a:headEnd type="none" w="sm" len="sm"/>
            <a:tailEnd type="none" w="sm" len="sm"/>
          </a:ln>
        </p:spPr>
      </p:cxnSp>
      <p:sp>
        <p:nvSpPr>
          <p:cNvPr id="102" name="Google Shape;102;p24"/>
          <p:cNvSpPr/>
          <p:nvPr/>
        </p:nvSpPr>
        <p:spPr>
          <a:xfrm flipH="1">
            <a:off x="8705332" y="6297687"/>
            <a:ext cx="45600" cy="456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03" name="Google Shape;103;p24"/>
          <p:cNvCxnSpPr/>
          <p:nvPr/>
        </p:nvCxnSpPr>
        <p:spPr>
          <a:xfrm>
            <a:off x="8772211" y="6320547"/>
            <a:ext cx="371700" cy="0"/>
          </a:xfrm>
          <a:prstGeom prst="straightConnector1">
            <a:avLst/>
          </a:prstGeom>
          <a:noFill/>
          <a:ln w="12700" cap="flat" cmpd="sng">
            <a:solidFill>
              <a:srgbClr val="0B3458"/>
            </a:solidFill>
            <a:prstDash val="solid"/>
            <a:round/>
            <a:headEnd type="none" w="sm" len="sm"/>
            <a:tailEnd type="none" w="sm" len="sm"/>
          </a:ln>
        </p:spPr>
      </p:cxnSp>
      <p:sp>
        <p:nvSpPr>
          <p:cNvPr id="104" name="Google Shape;104;p24"/>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05" name="Google Shape;105;p24"/>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106" name="Google Shape;106;p24"/>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107" name="Google Shape;107;p24"/>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08" name="Google Shape;108;p24"/>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sp>
        <p:nvSpPr>
          <p:cNvPr id="109" name="Google Shape;109;p24"/>
          <p:cNvSpPr/>
          <p:nvPr/>
        </p:nvSpPr>
        <p:spPr>
          <a:xfrm flipH="1">
            <a:off x="8705332" y="264975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cxnSp>
        <p:nvCxnSpPr>
          <p:cNvPr id="110" name="Google Shape;110;p24"/>
          <p:cNvCxnSpPr>
            <a:endCxn id="111" idx="0"/>
          </p:cNvCxnSpPr>
          <p:nvPr/>
        </p:nvCxnSpPr>
        <p:spPr>
          <a:xfrm rot="10800000">
            <a:off x="418349" y="2734542"/>
            <a:ext cx="0" cy="3544500"/>
          </a:xfrm>
          <a:prstGeom prst="straightConnector1">
            <a:avLst/>
          </a:prstGeom>
          <a:noFill/>
          <a:ln w="12700" cap="flat" cmpd="sng">
            <a:solidFill>
              <a:schemeClr val="lt1"/>
            </a:solidFill>
            <a:prstDash val="solid"/>
            <a:round/>
            <a:headEnd type="none" w="sm" len="sm"/>
            <a:tailEnd type="none" w="sm" len="sm"/>
          </a:ln>
        </p:spPr>
      </p:cxnSp>
      <p:sp>
        <p:nvSpPr>
          <p:cNvPr id="111" name="Google Shape;111;p24"/>
          <p:cNvSpPr/>
          <p:nvPr/>
        </p:nvSpPr>
        <p:spPr>
          <a:xfrm rot="-5400000">
            <a:off x="418499" y="2673642"/>
            <a:ext cx="121500" cy="121800"/>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dk1"/>
              </a:solidFill>
              <a:latin typeface="Arial"/>
              <a:ea typeface="Arial"/>
              <a:cs typeface="Arial"/>
              <a:sym typeface="Arial"/>
            </a:endParaRPr>
          </a:p>
        </p:txBody>
      </p:sp>
      <p:cxnSp>
        <p:nvCxnSpPr>
          <p:cNvPr id="112" name="Google Shape;112;p24"/>
          <p:cNvCxnSpPr/>
          <p:nvPr/>
        </p:nvCxnSpPr>
        <p:spPr>
          <a:xfrm rot="10800000">
            <a:off x="479350" y="2673528"/>
            <a:ext cx="8201100" cy="0"/>
          </a:xfrm>
          <a:prstGeom prst="straightConnector1">
            <a:avLst/>
          </a:prstGeom>
          <a:noFill/>
          <a:ln w="12700" cap="flat" cmpd="sng">
            <a:solidFill>
              <a:schemeClr val="lt1"/>
            </a:solidFill>
            <a:prstDash val="solid"/>
            <a:round/>
            <a:headEnd type="none" w="sm" len="sm"/>
            <a:tailEnd type="none" w="sm" len="sm"/>
          </a:ln>
        </p:spPr>
      </p:cxnSp>
      <p:sp>
        <p:nvSpPr>
          <p:cNvPr id="113" name="Google Shape;113;p24"/>
          <p:cNvSpPr txBox="1">
            <a:spLocks noGrp="1"/>
          </p:cNvSpPr>
          <p:nvPr>
            <p:ph type="title"/>
          </p:nvPr>
        </p:nvSpPr>
        <p:spPr>
          <a:xfrm>
            <a:off x="584938" y="824754"/>
            <a:ext cx="7932000" cy="17685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14" name="Google Shape;114;p24"/>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115" name="Google Shape;115;p24"/>
          <p:cNvSpPr txBox="1">
            <a:spLocks noGrp="1"/>
          </p:cNvSpPr>
          <p:nvPr>
            <p:ph type="body" idx="1"/>
          </p:nvPr>
        </p:nvSpPr>
        <p:spPr>
          <a:xfrm>
            <a:off x="600074" y="2765533"/>
            <a:ext cx="7907400" cy="92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Agenda 1.2">
  <p:cSld name="Agenda 1.2">
    <p:spTree>
      <p:nvGrpSpPr>
        <p:cNvPr id="1" name="Shape 116"/>
        <p:cNvGrpSpPr/>
        <p:nvPr/>
      </p:nvGrpSpPr>
      <p:grpSpPr>
        <a:xfrm>
          <a:off x="0" y="0"/>
          <a:ext cx="0" cy="0"/>
          <a:chOff x="0" y="0"/>
          <a:chExt cx="0" cy="0"/>
        </a:xfrm>
      </p:grpSpPr>
      <p:pic>
        <p:nvPicPr>
          <p:cNvPr id="117" name="Google Shape;117;p25"/>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18" name="Google Shape;118;p25"/>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19" name="Google Shape;119;p25"/>
          <p:cNvSpPr/>
          <p:nvPr/>
        </p:nvSpPr>
        <p:spPr>
          <a:xfrm>
            <a:off x="395490" y="6297687"/>
            <a:ext cx="45600" cy="456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20" name="Google Shape;120;p25"/>
          <p:cNvCxnSpPr/>
          <p:nvPr/>
        </p:nvCxnSpPr>
        <p:spPr>
          <a:xfrm rot="10800000">
            <a:off x="2511" y="6320547"/>
            <a:ext cx="371700" cy="0"/>
          </a:xfrm>
          <a:prstGeom prst="straightConnector1">
            <a:avLst/>
          </a:prstGeom>
          <a:noFill/>
          <a:ln w="12700" cap="flat" cmpd="sng">
            <a:solidFill>
              <a:srgbClr val="0B3458"/>
            </a:solidFill>
            <a:prstDash val="solid"/>
            <a:round/>
            <a:headEnd type="none" w="sm" len="sm"/>
            <a:tailEnd type="none" w="sm" len="sm"/>
          </a:ln>
        </p:spPr>
      </p:cxnSp>
      <p:cxnSp>
        <p:nvCxnSpPr>
          <p:cNvPr id="121" name="Google Shape;121;p25"/>
          <p:cNvCxnSpPr/>
          <p:nvPr/>
        </p:nvCxnSpPr>
        <p:spPr>
          <a:xfrm rot="10800000">
            <a:off x="462550" y="6320547"/>
            <a:ext cx="8217900" cy="0"/>
          </a:xfrm>
          <a:prstGeom prst="straightConnector1">
            <a:avLst/>
          </a:prstGeom>
          <a:noFill/>
          <a:ln w="12700" cap="flat" cmpd="sng">
            <a:solidFill>
              <a:srgbClr val="0B3458"/>
            </a:solidFill>
            <a:prstDash val="solid"/>
            <a:round/>
            <a:headEnd type="none" w="sm" len="sm"/>
            <a:tailEnd type="none" w="sm" len="sm"/>
          </a:ln>
        </p:spPr>
      </p:cxnSp>
      <p:sp>
        <p:nvSpPr>
          <p:cNvPr id="122" name="Google Shape;122;p25"/>
          <p:cNvSpPr/>
          <p:nvPr/>
        </p:nvSpPr>
        <p:spPr>
          <a:xfrm flipH="1">
            <a:off x="8705332" y="6297687"/>
            <a:ext cx="45600" cy="456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23" name="Google Shape;123;p25"/>
          <p:cNvCxnSpPr/>
          <p:nvPr/>
        </p:nvCxnSpPr>
        <p:spPr>
          <a:xfrm>
            <a:off x="8772211" y="6320547"/>
            <a:ext cx="371700" cy="0"/>
          </a:xfrm>
          <a:prstGeom prst="straightConnector1">
            <a:avLst/>
          </a:prstGeom>
          <a:noFill/>
          <a:ln w="12700" cap="flat" cmpd="sng">
            <a:solidFill>
              <a:srgbClr val="0B3458"/>
            </a:solidFill>
            <a:prstDash val="solid"/>
            <a:round/>
            <a:headEnd type="none" w="sm" len="sm"/>
            <a:tailEnd type="none" w="sm" len="sm"/>
          </a:ln>
        </p:spPr>
      </p:cxnSp>
      <p:sp>
        <p:nvSpPr>
          <p:cNvPr id="124" name="Google Shape;124;p25"/>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25" name="Google Shape;125;p25"/>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126" name="Google Shape;126;p25"/>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127" name="Google Shape;127;p25"/>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28" name="Google Shape;128;p25"/>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sp>
        <p:nvSpPr>
          <p:cNvPr id="129" name="Google Shape;129;p25"/>
          <p:cNvSpPr/>
          <p:nvPr/>
        </p:nvSpPr>
        <p:spPr>
          <a:xfrm flipH="1">
            <a:off x="8705332" y="264975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cxnSp>
        <p:nvCxnSpPr>
          <p:cNvPr id="130" name="Google Shape;130;p25"/>
          <p:cNvCxnSpPr>
            <a:endCxn id="131" idx="0"/>
          </p:cNvCxnSpPr>
          <p:nvPr/>
        </p:nvCxnSpPr>
        <p:spPr>
          <a:xfrm rot="10800000">
            <a:off x="418349" y="2734542"/>
            <a:ext cx="0" cy="3544500"/>
          </a:xfrm>
          <a:prstGeom prst="straightConnector1">
            <a:avLst/>
          </a:prstGeom>
          <a:noFill/>
          <a:ln w="12700" cap="flat" cmpd="sng">
            <a:solidFill>
              <a:schemeClr val="lt1"/>
            </a:solidFill>
            <a:prstDash val="solid"/>
            <a:round/>
            <a:headEnd type="none" w="sm" len="sm"/>
            <a:tailEnd type="none" w="sm" len="sm"/>
          </a:ln>
        </p:spPr>
      </p:cxnSp>
      <p:sp>
        <p:nvSpPr>
          <p:cNvPr id="131" name="Google Shape;131;p25"/>
          <p:cNvSpPr/>
          <p:nvPr/>
        </p:nvSpPr>
        <p:spPr>
          <a:xfrm rot="-5400000">
            <a:off x="418499" y="2673642"/>
            <a:ext cx="121500" cy="121800"/>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dk1"/>
              </a:solidFill>
              <a:latin typeface="Arial"/>
              <a:ea typeface="Arial"/>
              <a:cs typeface="Arial"/>
              <a:sym typeface="Arial"/>
            </a:endParaRPr>
          </a:p>
        </p:txBody>
      </p:sp>
      <p:cxnSp>
        <p:nvCxnSpPr>
          <p:cNvPr id="132" name="Google Shape;132;p25"/>
          <p:cNvCxnSpPr/>
          <p:nvPr/>
        </p:nvCxnSpPr>
        <p:spPr>
          <a:xfrm rot="10800000">
            <a:off x="479350" y="2673528"/>
            <a:ext cx="8201100" cy="0"/>
          </a:xfrm>
          <a:prstGeom prst="straightConnector1">
            <a:avLst/>
          </a:prstGeom>
          <a:noFill/>
          <a:ln w="12700" cap="flat" cmpd="sng">
            <a:solidFill>
              <a:schemeClr val="lt1"/>
            </a:solidFill>
            <a:prstDash val="solid"/>
            <a:round/>
            <a:headEnd type="none" w="sm" len="sm"/>
            <a:tailEnd type="none" w="sm" len="sm"/>
          </a:ln>
        </p:spPr>
      </p:cxnSp>
      <p:sp>
        <p:nvSpPr>
          <p:cNvPr id="133" name="Google Shape;133;p25"/>
          <p:cNvSpPr txBox="1">
            <a:spLocks noGrp="1"/>
          </p:cNvSpPr>
          <p:nvPr>
            <p:ph type="title"/>
          </p:nvPr>
        </p:nvSpPr>
        <p:spPr>
          <a:xfrm>
            <a:off x="584938" y="833718"/>
            <a:ext cx="7932000" cy="1759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34" name="Google Shape;134;p25"/>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135" name="Google Shape;135;p25"/>
          <p:cNvSpPr txBox="1">
            <a:spLocks noGrp="1"/>
          </p:cNvSpPr>
          <p:nvPr>
            <p:ph type="body" idx="1"/>
          </p:nvPr>
        </p:nvSpPr>
        <p:spPr>
          <a:xfrm>
            <a:off x="600074" y="2765533"/>
            <a:ext cx="7907400" cy="91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Agenda 1.3">
  <p:cSld name="Agenda 1.3">
    <p:spTree>
      <p:nvGrpSpPr>
        <p:cNvPr id="1" name="Shape 136"/>
        <p:cNvGrpSpPr/>
        <p:nvPr/>
      </p:nvGrpSpPr>
      <p:grpSpPr>
        <a:xfrm>
          <a:off x="0" y="0"/>
          <a:ext cx="0" cy="0"/>
          <a:chOff x="0" y="0"/>
          <a:chExt cx="0" cy="0"/>
        </a:xfrm>
      </p:grpSpPr>
      <p:pic>
        <p:nvPicPr>
          <p:cNvPr id="137" name="Google Shape;137;p26"/>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38" name="Google Shape;138;p26"/>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39" name="Google Shape;139;p26"/>
          <p:cNvSpPr/>
          <p:nvPr/>
        </p:nvSpPr>
        <p:spPr>
          <a:xfrm>
            <a:off x="395490" y="6297687"/>
            <a:ext cx="45600" cy="456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40" name="Google Shape;140;p26"/>
          <p:cNvCxnSpPr/>
          <p:nvPr/>
        </p:nvCxnSpPr>
        <p:spPr>
          <a:xfrm rot="10800000">
            <a:off x="2511" y="6320547"/>
            <a:ext cx="371700" cy="0"/>
          </a:xfrm>
          <a:prstGeom prst="straightConnector1">
            <a:avLst/>
          </a:prstGeom>
          <a:noFill/>
          <a:ln w="12700" cap="flat" cmpd="sng">
            <a:solidFill>
              <a:srgbClr val="0B3458"/>
            </a:solidFill>
            <a:prstDash val="solid"/>
            <a:round/>
            <a:headEnd type="none" w="sm" len="sm"/>
            <a:tailEnd type="none" w="sm" len="sm"/>
          </a:ln>
        </p:spPr>
      </p:cxnSp>
      <p:cxnSp>
        <p:nvCxnSpPr>
          <p:cNvPr id="141" name="Google Shape;141;p26"/>
          <p:cNvCxnSpPr/>
          <p:nvPr/>
        </p:nvCxnSpPr>
        <p:spPr>
          <a:xfrm rot="10800000">
            <a:off x="462550" y="6320547"/>
            <a:ext cx="8217900" cy="0"/>
          </a:xfrm>
          <a:prstGeom prst="straightConnector1">
            <a:avLst/>
          </a:prstGeom>
          <a:noFill/>
          <a:ln w="12700" cap="flat" cmpd="sng">
            <a:solidFill>
              <a:srgbClr val="0B3458"/>
            </a:solidFill>
            <a:prstDash val="solid"/>
            <a:round/>
            <a:headEnd type="none" w="sm" len="sm"/>
            <a:tailEnd type="none" w="sm" len="sm"/>
          </a:ln>
        </p:spPr>
      </p:cxnSp>
      <p:sp>
        <p:nvSpPr>
          <p:cNvPr id="142" name="Google Shape;142;p26"/>
          <p:cNvSpPr/>
          <p:nvPr/>
        </p:nvSpPr>
        <p:spPr>
          <a:xfrm flipH="1">
            <a:off x="8705332" y="6297687"/>
            <a:ext cx="45600" cy="456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43" name="Google Shape;143;p26"/>
          <p:cNvCxnSpPr/>
          <p:nvPr/>
        </p:nvCxnSpPr>
        <p:spPr>
          <a:xfrm>
            <a:off x="8772211" y="6320547"/>
            <a:ext cx="371700" cy="0"/>
          </a:xfrm>
          <a:prstGeom prst="straightConnector1">
            <a:avLst/>
          </a:prstGeom>
          <a:noFill/>
          <a:ln w="12700" cap="flat" cmpd="sng">
            <a:solidFill>
              <a:srgbClr val="0B3458"/>
            </a:solidFill>
            <a:prstDash val="solid"/>
            <a:round/>
            <a:headEnd type="none" w="sm" len="sm"/>
            <a:tailEnd type="none" w="sm" len="sm"/>
          </a:ln>
        </p:spPr>
      </p:cxnSp>
      <p:sp>
        <p:nvSpPr>
          <p:cNvPr id="144" name="Google Shape;144;p26"/>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45" name="Google Shape;145;p26"/>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146" name="Google Shape;146;p26"/>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147" name="Google Shape;147;p26"/>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48" name="Google Shape;148;p26"/>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sp>
        <p:nvSpPr>
          <p:cNvPr id="149" name="Google Shape;149;p26"/>
          <p:cNvSpPr/>
          <p:nvPr/>
        </p:nvSpPr>
        <p:spPr>
          <a:xfrm flipH="1">
            <a:off x="8705332" y="264975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50" name="Google Shape;150;p26"/>
          <p:cNvCxnSpPr>
            <a:endCxn id="151" idx="0"/>
          </p:cNvCxnSpPr>
          <p:nvPr/>
        </p:nvCxnSpPr>
        <p:spPr>
          <a:xfrm rot="10800000">
            <a:off x="418349" y="2734542"/>
            <a:ext cx="0" cy="3544500"/>
          </a:xfrm>
          <a:prstGeom prst="straightConnector1">
            <a:avLst/>
          </a:prstGeom>
          <a:noFill/>
          <a:ln w="12700" cap="flat" cmpd="sng">
            <a:solidFill>
              <a:schemeClr val="lt1"/>
            </a:solidFill>
            <a:prstDash val="solid"/>
            <a:round/>
            <a:headEnd type="none" w="sm" len="sm"/>
            <a:tailEnd type="none" w="sm" len="sm"/>
          </a:ln>
        </p:spPr>
      </p:cxnSp>
      <p:sp>
        <p:nvSpPr>
          <p:cNvPr id="151" name="Google Shape;151;p26"/>
          <p:cNvSpPr/>
          <p:nvPr/>
        </p:nvSpPr>
        <p:spPr>
          <a:xfrm rot="-5400000">
            <a:off x="418499" y="2673642"/>
            <a:ext cx="121500" cy="121800"/>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152" name="Google Shape;152;p26"/>
          <p:cNvCxnSpPr/>
          <p:nvPr/>
        </p:nvCxnSpPr>
        <p:spPr>
          <a:xfrm rot="10800000">
            <a:off x="479350" y="2673528"/>
            <a:ext cx="8201100" cy="0"/>
          </a:xfrm>
          <a:prstGeom prst="straightConnector1">
            <a:avLst/>
          </a:prstGeom>
          <a:noFill/>
          <a:ln w="12700" cap="flat" cmpd="sng">
            <a:solidFill>
              <a:schemeClr val="lt1"/>
            </a:solidFill>
            <a:prstDash val="solid"/>
            <a:round/>
            <a:headEnd type="none" w="sm" len="sm"/>
            <a:tailEnd type="none" w="sm" len="sm"/>
          </a:ln>
        </p:spPr>
      </p:cxnSp>
      <p:sp>
        <p:nvSpPr>
          <p:cNvPr id="153" name="Google Shape;153;p26"/>
          <p:cNvSpPr txBox="1">
            <a:spLocks noGrp="1"/>
          </p:cNvSpPr>
          <p:nvPr>
            <p:ph type="title"/>
          </p:nvPr>
        </p:nvSpPr>
        <p:spPr>
          <a:xfrm>
            <a:off x="584938" y="788894"/>
            <a:ext cx="7932000" cy="18045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54" name="Google Shape;154;p26"/>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155" name="Google Shape;155;p26"/>
          <p:cNvSpPr txBox="1">
            <a:spLocks noGrp="1"/>
          </p:cNvSpPr>
          <p:nvPr>
            <p:ph type="body" idx="1"/>
          </p:nvPr>
        </p:nvSpPr>
        <p:spPr>
          <a:xfrm>
            <a:off x="600074" y="2765533"/>
            <a:ext cx="7907400" cy="91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Agenda 1.4">
  <p:cSld name="Agenda 1.4">
    <p:spTree>
      <p:nvGrpSpPr>
        <p:cNvPr id="1" name="Shape 156"/>
        <p:cNvGrpSpPr/>
        <p:nvPr/>
      </p:nvGrpSpPr>
      <p:grpSpPr>
        <a:xfrm>
          <a:off x="0" y="0"/>
          <a:ext cx="0" cy="0"/>
          <a:chOff x="0" y="0"/>
          <a:chExt cx="0" cy="0"/>
        </a:xfrm>
      </p:grpSpPr>
      <p:pic>
        <p:nvPicPr>
          <p:cNvPr id="157" name="Google Shape;157;p27"/>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58" name="Google Shape;158;p27"/>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59" name="Google Shape;159;p27"/>
          <p:cNvSpPr/>
          <p:nvPr/>
        </p:nvSpPr>
        <p:spPr>
          <a:xfrm>
            <a:off x="395490" y="6297687"/>
            <a:ext cx="45600" cy="456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60" name="Google Shape;160;p27"/>
          <p:cNvCxnSpPr/>
          <p:nvPr/>
        </p:nvCxnSpPr>
        <p:spPr>
          <a:xfrm rot="10800000">
            <a:off x="2511" y="6320547"/>
            <a:ext cx="371700" cy="0"/>
          </a:xfrm>
          <a:prstGeom prst="straightConnector1">
            <a:avLst/>
          </a:prstGeom>
          <a:noFill/>
          <a:ln w="12700" cap="flat" cmpd="sng">
            <a:solidFill>
              <a:srgbClr val="0B3458"/>
            </a:solidFill>
            <a:prstDash val="solid"/>
            <a:round/>
            <a:headEnd type="none" w="sm" len="sm"/>
            <a:tailEnd type="none" w="sm" len="sm"/>
          </a:ln>
        </p:spPr>
      </p:cxnSp>
      <p:cxnSp>
        <p:nvCxnSpPr>
          <p:cNvPr id="161" name="Google Shape;161;p27"/>
          <p:cNvCxnSpPr/>
          <p:nvPr/>
        </p:nvCxnSpPr>
        <p:spPr>
          <a:xfrm rot="10800000">
            <a:off x="462550" y="6320547"/>
            <a:ext cx="8217900" cy="0"/>
          </a:xfrm>
          <a:prstGeom prst="straightConnector1">
            <a:avLst/>
          </a:prstGeom>
          <a:noFill/>
          <a:ln w="12700" cap="flat" cmpd="sng">
            <a:solidFill>
              <a:srgbClr val="0B3458"/>
            </a:solidFill>
            <a:prstDash val="solid"/>
            <a:round/>
            <a:headEnd type="none" w="sm" len="sm"/>
            <a:tailEnd type="none" w="sm" len="sm"/>
          </a:ln>
        </p:spPr>
      </p:cxnSp>
      <p:sp>
        <p:nvSpPr>
          <p:cNvPr id="162" name="Google Shape;162;p27"/>
          <p:cNvSpPr/>
          <p:nvPr/>
        </p:nvSpPr>
        <p:spPr>
          <a:xfrm flipH="1">
            <a:off x="8705332" y="6297687"/>
            <a:ext cx="45600" cy="456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63" name="Google Shape;163;p27"/>
          <p:cNvCxnSpPr/>
          <p:nvPr/>
        </p:nvCxnSpPr>
        <p:spPr>
          <a:xfrm>
            <a:off x="8772211" y="6320547"/>
            <a:ext cx="371700" cy="0"/>
          </a:xfrm>
          <a:prstGeom prst="straightConnector1">
            <a:avLst/>
          </a:prstGeom>
          <a:noFill/>
          <a:ln w="12700" cap="flat" cmpd="sng">
            <a:solidFill>
              <a:srgbClr val="0B3458"/>
            </a:solidFill>
            <a:prstDash val="solid"/>
            <a:round/>
            <a:headEnd type="none" w="sm" len="sm"/>
            <a:tailEnd type="none" w="sm" len="sm"/>
          </a:ln>
        </p:spPr>
      </p:cxnSp>
      <p:sp>
        <p:nvSpPr>
          <p:cNvPr id="164" name="Google Shape;164;p27"/>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65" name="Google Shape;165;p27"/>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166" name="Google Shape;166;p27"/>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167" name="Google Shape;167;p27"/>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68" name="Google Shape;168;p27"/>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sp>
        <p:nvSpPr>
          <p:cNvPr id="169" name="Google Shape;169;p27"/>
          <p:cNvSpPr/>
          <p:nvPr/>
        </p:nvSpPr>
        <p:spPr>
          <a:xfrm flipH="1">
            <a:off x="8705332" y="264975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70" name="Google Shape;170;p27"/>
          <p:cNvCxnSpPr>
            <a:endCxn id="171" idx="0"/>
          </p:cNvCxnSpPr>
          <p:nvPr/>
        </p:nvCxnSpPr>
        <p:spPr>
          <a:xfrm rot="10800000">
            <a:off x="418349" y="2734542"/>
            <a:ext cx="0" cy="3544500"/>
          </a:xfrm>
          <a:prstGeom prst="straightConnector1">
            <a:avLst/>
          </a:prstGeom>
          <a:noFill/>
          <a:ln w="12700" cap="flat" cmpd="sng">
            <a:solidFill>
              <a:schemeClr val="lt1"/>
            </a:solidFill>
            <a:prstDash val="solid"/>
            <a:round/>
            <a:headEnd type="none" w="sm" len="sm"/>
            <a:tailEnd type="none" w="sm" len="sm"/>
          </a:ln>
        </p:spPr>
      </p:cxnSp>
      <p:sp>
        <p:nvSpPr>
          <p:cNvPr id="171" name="Google Shape;171;p27"/>
          <p:cNvSpPr/>
          <p:nvPr/>
        </p:nvSpPr>
        <p:spPr>
          <a:xfrm rot="-5400000">
            <a:off x="418499" y="2673642"/>
            <a:ext cx="121500" cy="121800"/>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dk1"/>
              </a:solidFill>
              <a:latin typeface="Arial"/>
              <a:ea typeface="Arial"/>
              <a:cs typeface="Arial"/>
              <a:sym typeface="Arial"/>
            </a:endParaRPr>
          </a:p>
        </p:txBody>
      </p:sp>
      <p:cxnSp>
        <p:nvCxnSpPr>
          <p:cNvPr id="172" name="Google Shape;172;p27"/>
          <p:cNvCxnSpPr/>
          <p:nvPr/>
        </p:nvCxnSpPr>
        <p:spPr>
          <a:xfrm rot="10800000">
            <a:off x="479350" y="2673528"/>
            <a:ext cx="8201100" cy="0"/>
          </a:xfrm>
          <a:prstGeom prst="straightConnector1">
            <a:avLst/>
          </a:prstGeom>
          <a:noFill/>
          <a:ln w="12700" cap="flat" cmpd="sng">
            <a:solidFill>
              <a:schemeClr val="lt1"/>
            </a:solidFill>
            <a:prstDash val="solid"/>
            <a:round/>
            <a:headEnd type="none" w="sm" len="sm"/>
            <a:tailEnd type="none" w="sm" len="sm"/>
          </a:ln>
        </p:spPr>
      </p:cxnSp>
      <p:sp>
        <p:nvSpPr>
          <p:cNvPr id="173" name="Google Shape;173;p27"/>
          <p:cNvSpPr txBox="1">
            <a:spLocks noGrp="1"/>
          </p:cNvSpPr>
          <p:nvPr>
            <p:ph type="title"/>
          </p:nvPr>
        </p:nvSpPr>
        <p:spPr>
          <a:xfrm>
            <a:off x="584938" y="797860"/>
            <a:ext cx="7932000" cy="1795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74" name="Google Shape;174;p27"/>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175" name="Google Shape;175;p27"/>
          <p:cNvSpPr txBox="1">
            <a:spLocks noGrp="1"/>
          </p:cNvSpPr>
          <p:nvPr>
            <p:ph type="body" idx="1"/>
          </p:nvPr>
        </p:nvSpPr>
        <p:spPr>
          <a:xfrm>
            <a:off x="600074" y="2765533"/>
            <a:ext cx="7907400" cy="91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Agenda 1.5">
  <p:cSld name="Agenda 1.5">
    <p:spTree>
      <p:nvGrpSpPr>
        <p:cNvPr id="1" name="Shape 176"/>
        <p:cNvGrpSpPr/>
        <p:nvPr/>
      </p:nvGrpSpPr>
      <p:grpSpPr>
        <a:xfrm>
          <a:off x="0" y="0"/>
          <a:ext cx="0" cy="0"/>
          <a:chOff x="0" y="0"/>
          <a:chExt cx="0" cy="0"/>
        </a:xfrm>
      </p:grpSpPr>
      <p:pic>
        <p:nvPicPr>
          <p:cNvPr id="177" name="Google Shape;177;p28"/>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78" name="Google Shape;178;p28"/>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79" name="Google Shape;179;p28"/>
          <p:cNvSpPr/>
          <p:nvPr/>
        </p:nvSpPr>
        <p:spPr>
          <a:xfrm>
            <a:off x="395490" y="6297687"/>
            <a:ext cx="45600" cy="456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80" name="Google Shape;180;p28"/>
          <p:cNvCxnSpPr/>
          <p:nvPr/>
        </p:nvCxnSpPr>
        <p:spPr>
          <a:xfrm rot="10800000">
            <a:off x="2511" y="6320547"/>
            <a:ext cx="371700" cy="0"/>
          </a:xfrm>
          <a:prstGeom prst="straightConnector1">
            <a:avLst/>
          </a:prstGeom>
          <a:noFill/>
          <a:ln w="12700" cap="flat" cmpd="sng">
            <a:solidFill>
              <a:srgbClr val="0B3458"/>
            </a:solidFill>
            <a:prstDash val="solid"/>
            <a:round/>
            <a:headEnd type="none" w="sm" len="sm"/>
            <a:tailEnd type="none" w="sm" len="sm"/>
          </a:ln>
        </p:spPr>
      </p:cxnSp>
      <p:cxnSp>
        <p:nvCxnSpPr>
          <p:cNvPr id="181" name="Google Shape;181;p28"/>
          <p:cNvCxnSpPr/>
          <p:nvPr/>
        </p:nvCxnSpPr>
        <p:spPr>
          <a:xfrm rot="10800000">
            <a:off x="462550" y="6320547"/>
            <a:ext cx="8217900" cy="0"/>
          </a:xfrm>
          <a:prstGeom prst="straightConnector1">
            <a:avLst/>
          </a:prstGeom>
          <a:noFill/>
          <a:ln w="12700" cap="flat" cmpd="sng">
            <a:solidFill>
              <a:srgbClr val="0B3458"/>
            </a:solidFill>
            <a:prstDash val="solid"/>
            <a:round/>
            <a:headEnd type="none" w="sm" len="sm"/>
            <a:tailEnd type="none" w="sm" len="sm"/>
          </a:ln>
        </p:spPr>
      </p:cxnSp>
      <p:sp>
        <p:nvSpPr>
          <p:cNvPr id="182" name="Google Shape;182;p28"/>
          <p:cNvSpPr/>
          <p:nvPr/>
        </p:nvSpPr>
        <p:spPr>
          <a:xfrm flipH="1">
            <a:off x="8705332" y="6297687"/>
            <a:ext cx="45600" cy="456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83" name="Google Shape;183;p28"/>
          <p:cNvCxnSpPr/>
          <p:nvPr/>
        </p:nvCxnSpPr>
        <p:spPr>
          <a:xfrm>
            <a:off x="8772211" y="6320547"/>
            <a:ext cx="371700" cy="0"/>
          </a:xfrm>
          <a:prstGeom prst="straightConnector1">
            <a:avLst/>
          </a:prstGeom>
          <a:noFill/>
          <a:ln w="12700" cap="flat" cmpd="sng">
            <a:solidFill>
              <a:srgbClr val="0B3458"/>
            </a:solidFill>
            <a:prstDash val="solid"/>
            <a:round/>
            <a:headEnd type="none" w="sm" len="sm"/>
            <a:tailEnd type="none" w="sm" len="sm"/>
          </a:ln>
        </p:spPr>
      </p:cxnSp>
      <p:sp>
        <p:nvSpPr>
          <p:cNvPr id="184" name="Google Shape;184;p28"/>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85" name="Google Shape;185;p28"/>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186" name="Google Shape;186;p28"/>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187" name="Google Shape;187;p28"/>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88" name="Google Shape;188;p28"/>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sp>
        <p:nvSpPr>
          <p:cNvPr id="189" name="Google Shape;189;p28"/>
          <p:cNvSpPr/>
          <p:nvPr/>
        </p:nvSpPr>
        <p:spPr>
          <a:xfrm flipH="1">
            <a:off x="8705332" y="264975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90" name="Google Shape;190;p28"/>
          <p:cNvCxnSpPr>
            <a:endCxn id="191" idx="0"/>
          </p:cNvCxnSpPr>
          <p:nvPr/>
        </p:nvCxnSpPr>
        <p:spPr>
          <a:xfrm rot="10800000">
            <a:off x="418349" y="2734542"/>
            <a:ext cx="0" cy="3544500"/>
          </a:xfrm>
          <a:prstGeom prst="straightConnector1">
            <a:avLst/>
          </a:prstGeom>
          <a:noFill/>
          <a:ln w="12700" cap="flat" cmpd="sng">
            <a:solidFill>
              <a:schemeClr val="lt1"/>
            </a:solidFill>
            <a:prstDash val="solid"/>
            <a:round/>
            <a:headEnd type="none" w="sm" len="sm"/>
            <a:tailEnd type="none" w="sm" len="sm"/>
          </a:ln>
        </p:spPr>
      </p:cxnSp>
      <p:sp>
        <p:nvSpPr>
          <p:cNvPr id="191" name="Google Shape;191;p28"/>
          <p:cNvSpPr/>
          <p:nvPr/>
        </p:nvSpPr>
        <p:spPr>
          <a:xfrm rot="-5400000">
            <a:off x="418499" y="2673642"/>
            <a:ext cx="121500" cy="121800"/>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192" name="Google Shape;192;p28"/>
          <p:cNvCxnSpPr/>
          <p:nvPr/>
        </p:nvCxnSpPr>
        <p:spPr>
          <a:xfrm rot="10800000">
            <a:off x="479350" y="2673528"/>
            <a:ext cx="8201100" cy="0"/>
          </a:xfrm>
          <a:prstGeom prst="straightConnector1">
            <a:avLst/>
          </a:prstGeom>
          <a:noFill/>
          <a:ln w="12700" cap="flat" cmpd="sng">
            <a:solidFill>
              <a:schemeClr val="lt1"/>
            </a:solidFill>
            <a:prstDash val="solid"/>
            <a:round/>
            <a:headEnd type="none" w="sm" len="sm"/>
            <a:tailEnd type="none" w="sm" len="sm"/>
          </a:ln>
        </p:spPr>
      </p:cxnSp>
      <p:sp>
        <p:nvSpPr>
          <p:cNvPr id="193" name="Google Shape;193;p28"/>
          <p:cNvSpPr txBox="1">
            <a:spLocks noGrp="1"/>
          </p:cNvSpPr>
          <p:nvPr>
            <p:ph type="title"/>
          </p:nvPr>
        </p:nvSpPr>
        <p:spPr>
          <a:xfrm>
            <a:off x="584938" y="797860"/>
            <a:ext cx="7932000" cy="1795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94" name="Google Shape;194;p28"/>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195" name="Google Shape;195;p28"/>
          <p:cNvSpPr txBox="1">
            <a:spLocks noGrp="1"/>
          </p:cNvSpPr>
          <p:nvPr>
            <p:ph type="body" idx="1"/>
          </p:nvPr>
        </p:nvSpPr>
        <p:spPr>
          <a:xfrm>
            <a:off x="600074" y="2765533"/>
            <a:ext cx="7907400" cy="91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Agenda 1.6">
  <p:cSld name="Agenda 1.6">
    <p:spTree>
      <p:nvGrpSpPr>
        <p:cNvPr id="1" name="Shape 196"/>
        <p:cNvGrpSpPr/>
        <p:nvPr/>
      </p:nvGrpSpPr>
      <p:grpSpPr>
        <a:xfrm>
          <a:off x="0" y="0"/>
          <a:ext cx="0" cy="0"/>
          <a:chOff x="0" y="0"/>
          <a:chExt cx="0" cy="0"/>
        </a:xfrm>
      </p:grpSpPr>
      <p:pic>
        <p:nvPicPr>
          <p:cNvPr id="197" name="Google Shape;197;p29"/>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98" name="Google Shape;198;p29"/>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199" name="Google Shape;199;p29"/>
          <p:cNvSpPr/>
          <p:nvPr/>
        </p:nvSpPr>
        <p:spPr>
          <a:xfrm>
            <a:off x="395490" y="6297687"/>
            <a:ext cx="45600" cy="456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00" name="Google Shape;200;p29"/>
          <p:cNvCxnSpPr/>
          <p:nvPr/>
        </p:nvCxnSpPr>
        <p:spPr>
          <a:xfrm rot="10800000">
            <a:off x="2511" y="6320547"/>
            <a:ext cx="371700" cy="0"/>
          </a:xfrm>
          <a:prstGeom prst="straightConnector1">
            <a:avLst/>
          </a:prstGeom>
          <a:noFill/>
          <a:ln w="12700" cap="flat" cmpd="sng">
            <a:solidFill>
              <a:srgbClr val="0B3458"/>
            </a:solidFill>
            <a:prstDash val="solid"/>
            <a:round/>
            <a:headEnd type="none" w="sm" len="sm"/>
            <a:tailEnd type="none" w="sm" len="sm"/>
          </a:ln>
        </p:spPr>
      </p:cxnSp>
      <p:cxnSp>
        <p:nvCxnSpPr>
          <p:cNvPr id="201" name="Google Shape;201;p29"/>
          <p:cNvCxnSpPr/>
          <p:nvPr/>
        </p:nvCxnSpPr>
        <p:spPr>
          <a:xfrm rot="10800000">
            <a:off x="462550" y="6320547"/>
            <a:ext cx="8217900" cy="0"/>
          </a:xfrm>
          <a:prstGeom prst="straightConnector1">
            <a:avLst/>
          </a:prstGeom>
          <a:noFill/>
          <a:ln w="12700" cap="flat" cmpd="sng">
            <a:solidFill>
              <a:srgbClr val="0B3458"/>
            </a:solidFill>
            <a:prstDash val="solid"/>
            <a:round/>
            <a:headEnd type="none" w="sm" len="sm"/>
            <a:tailEnd type="none" w="sm" len="sm"/>
          </a:ln>
        </p:spPr>
      </p:cxnSp>
      <p:sp>
        <p:nvSpPr>
          <p:cNvPr id="202" name="Google Shape;202;p29"/>
          <p:cNvSpPr/>
          <p:nvPr/>
        </p:nvSpPr>
        <p:spPr>
          <a:xfrm flipH="1">
            <a:off x="8705332" y="6297687"/>
            <a:ext cx="45600" cy="456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03" name="Google Shape;203;p29"/>
          <p:cNvCxnSpPr/>
          <p:nvPr/>
        </p:nvCxnSpPr>
        <p:spPr>
          <a:xfrm>
            <a:off x="8772211" y="6320547"/>
            <a:ext cx="371700" cy="0"/>
          </a:xfrm>
          <a:prstGeom prst="straightConnector1">
            <a:avLst/>
          </a:prstGeom>
          <a:noFill/>
          <a:ln w="12700" cap="flat" cmpd="sng">
            <a:solidFill>
              <a:srgbClr val="0B3458"/>
            </a:solidFill>
            <a:prstDash val="solid"/>
            <a:round/>
            <a:headEnd type="none" w="sm" len="sm"/>
            <a:tailEnd type="none" w="sm" len="sm"/>
          </a:ln>
        </p:spPr>
      </p:cxnSp>
      <p:sp>
        <p:nvSpPr>
          <p:cNvPr id="204" name="Google Shape;204;p29"/>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05" name="Google Shape;205;p29"/>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206" name="Google Shape;206;p29"/>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207" name="Google Shape;207;p29"/>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08" name="Google Shape;208;p29"/>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sp>
        <p:nvSpPr>
          <p:cNvPr id="209" name="Google Shape;209;p29"/>
          <p:cNvSpPr/>
          <p:nvPr/>
        </p:nvSpPr>
        <p:spPr>
          <a:xfrm flipH="1">
            <a:off x="8705332" y="264975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10" name="Google Shape;210;p29"/>
          <p:cNvCxnSpPr>
            <a:endCxn id="211" idx="0"/>
          </p:cNvCxnSpPr>
          <p:nvPr/>
        </p:nvCxnSpPr>
        <p:spPr>
          <a:xfrm rot="10800000">
            <a:off x="418349" y="2734542"/>
            <a:ext cx="0" cy="3544500"/>
          </a:xfrm>
          <a:prstGeom prst="straightConnector1">
            <a:avLst/>
          </a:prstGeom>
          <a:noFill/>
          <a:ln w="12700" cap="flat" cmpd="sng">
            <a:solidFill>
              <a:schemeClr val="lt1"/>
            </a:solidFill>
            <a:prstDash val="solid"/>
            <a:round/>
            <a:headEnd type="none" w="sm" len="sm"/>
            <a:tailEnd type="none" w="sm" len="sm"/>
          </a:ln>
        </p:spPr>
      </p:cxnSp>
      <p:sp>
        <p:nvSpPr>
          <p:cNvPr id="211" name="Google Shape;211;p29"/>
          <p:cNvSpPr/>
          <p:nvPr/>
        </p:nvSpPr>
        <p:spPr>
          <a:xfrm rot="-5400000">
            <a:off x="418499" y="2673642"/>
            <a:ext cx="121500" cy="121800"/>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212" name="Google Shape;212;p29"/>
          <p:cNvCxnSpPr/>
          <p:nvPr/>
        </p:nvCxnSpPr>
        <p:spPr>
          <a:xfrm rot="10800000">
            <a:off x="479350" y="2673528"/>
            <a:ext cx="8201100" cy="0"/>
          </a:xfrm>
          <a:prstGeom prst="straightConnector1">
            <a:avLst/>
          </a:prstGeom>
          <a:noFill/>
          <a:ln w="12700" cap="flat" cmpd="sng">
            <a:solidFill>
              <a:schemeClr val="lt1"/>
            </a:solidFill>
            <a:prstDash val="solid"/>
            <a:round/>
            <a:headEnd type="none" w="sm" len="sm"/>
            <a:tailEnd type="none" w="sm" len="sm"/>
          </a:ln>
        </p:spPr>
      </p:cxnSp>
      <p:sp>
        <p:nvSpPr>
          <p:cNvPr id="213" name="Google Shape;213;p29"/>
          <p:cNvSpPr txBox="1">
            <a:spLocks noGrp="1"/>
          </p:cNvSpPr>
          <p:nvPr>
            <p:ph type="title"/>
          </p:nvPr>
        </p:nvSpPr>
        <p:spPr>
          <a:xfrm>
            <a:off x="584938" y="770966"/>
            <a:ext cx="7932000" cy="18225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14" name="Google Shape;214;p29"/>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215" name="Google Shape;215;p29"/>
          <p:cNvSpPr txBox="1">
            <a:spLocks noGrp="1"/>
          </p:cNvSpPr>
          <p:nvPr>
            <p:ph type="body" idx="1"/>
          </p:nvPr>
        </p:nvSpPr>
        <p:spPr>
          <a:xfrm>
            <a:off x="600074" y="2765533"/>
            <a:ext cx="7907400" cy="91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Agenda Divider 1">
  <p:cSld name="Agenda Divider 1">
    <p:spTree>
      <p:nvGrpSpPr>
        <p:cNvPr id="1" name="Shape 216"/>
        <p:cNvGrpSpPr/>
        <p:nvPr/>
      </p:nvGrpSpPr>
      <p:grpSpPr>
        <a:xfrm>
          <a:off x="0" y="0"/>
          <a:ext cx="0" cy="0"/>
          <a:chOff x="0" y="0"/>
          <a:chExt cx="0" cy="0"/>
        </a:xfrm>
      </p:grpSpPr>
      <p:pic>
        <p:nvPicPr>
          <p:cNvPr id="217" name="Google Shape;217;p30"/>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218" name="Google Shape;218;p30"/>
          <p:cNvSpPr/>
          <p:nvPr/>
        </p:nvSpPr>
        <p:spPr>
          <a:xfrm>
            <a:off x="0" y="6320547"/>
            <a:ext cx="9144000" cy="537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19" name="Google Shape;219;p30"/>
          <p:cNvPicPr preferRelativeResize="0"/>
          <p:nvPr/>
        </p:nvPicPr>
        <p:blipFill rotWithShape="1">
          <a:blip r:embed="rId3">
            <a:alphaModFix/>
          </a:blip>
          <a:srcRect/>
          <a:stretch/>
        </p:blipFill>
        <p:spPr>
          <a:xfrm>
            <a:off x="237744" y="6460580"/>
            <a:ext cx="276391" cy="220494"/>
          </a:xfrm>
          <a:prstGeom prst="rect">
            <a:avLst/>
          </a:prstGeom>
          <a:noFill/>
          <a:ln>
            <a:noFill/>
          </a:ln>
        </p:spPr>
      </p:pic>
      <p:cxnSp>
        <p:nvCxnSpPr>
          <p:cNvPr id="220" name="Google Shape;220;p30"/>
          <p:cNvCxnSpPr/>
          <p:nvPr/>
        </p:nvCxnSpPr>
        <p:spPr>
          <a:xfrm>
            <a:off x="0" y="6320547"/>
            <a:ext cx="9144000" cy="0"/>
          </a:xfrm>
          <a:prstGeom prst="straightConnector1">
            <a:avLst/>
          </a:prstGeom>
          <a:noFill/>
          <a:ln w="12700" cap="flat" cmpd="sng">
            <a:solidFill>
              <a:srgbClr val="0B3458"/>
            </a:solidFill>
            <a:prstDash val="solid"/>
            <a:round/>
            <a:headEnd type="none" w="sm" len="sm"/>
            <a:tailEnd type="none" w="sm" len="sm"/>
          </a:ln>
        </p:spPr>
      </p:cxnSp>
      <p:sp>
        <p:nvSpPr>
          <p:cNvPr id="221" name="Google Shape;221;p30"/>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2B49"/>
                </a:solidFill>
                <a:latin typeface="Arial"/>
                <a:ea typeface="Arial"/>
                <a:cs typeface="Arial"/>
                <a:sym typeface="Arial"/>
              </a:rPr>
              <a:t>   | </a:t>
            </a:r>
            <a:fld id="{00000000-1234-1234-1234-123412341234}" type="slidenum">
              <a:rPr lang="en"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
        <p:nvSpPr>
          <p:cNvPr id="222" name="Google Shape;222;p30"/>
          <p:cNvSpPr txBox="1">
            <a:spLocks noGrp="1"/>
          </p:cNvSpPr>
          <p:nvPr>
            <p:ph type="body" idx="1"/>
          </p:nvPr>
        </p:nvSpPr>
        <p:spPr>
          <a:xfrm>
            <a:off x="573740" y="3030398"/>
            <a:ext cx="6247200" cy="1783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lnSpc>
                <a:spcPct val="100000"/>
              </a:lnSpc>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lnSpc>
                <a:spcPct val="100000"/>
              </a:lnSpc>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lnSpc>
                <a:spcPct val="100000"/>
              </a:lnSpc>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lnSpc>
                <a:spcPct val="100000"/>
              </a:lnSpc>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3" name="Google Shape;223;p30"/>
          <p:cNvSpPr txBox="1">
            <a:spLocks noGrp="1"/>
          </p:cNvSpPr>
          <p:nvPr>
            <p:ph type="title"/>
          </p:nvPr>
        </p:nvSpPr>
        <p:spPr>
          <a:xfrm>
            <a:off x="564637" y="1308847"/>
            <a:ext cx="6256200" cy="17016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Agenda Divider 2">
  <p:cSld name="Agenda Divider 2">
    <p:spTree>
      <p:nvGrpSpPr>
        <p:cNvPr id="1" name="Shape 224"/>
        <p:cNvGrpSpPr/>
        <p:nvPr/>
      </p:nvGrpSpPr>
      <p:grpSpPr>
        <a:xfrm>
          <a:off x="0" y="0"/>
          <a:ext cx="0" cy="0"/>
          <a:chOff x="0" y="0"/>
          <a:chExt cx="0" cy="0"/>
        </a:xfrm>
      </p:grpSpPr>
      <p:pic>
        <p:nvPicPr>
          <p:cNvPr id="225" name="Google Shape;225;p31"/>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226" name="Google Shape;226;p31"/>
          <p:cNvSpPr/>
          <p:nvPr/>
        </p:nvSpPr>
        <p:spPr>
          <a:xfrm>
            <a:off x="0" y="6320547"/>
            <a:ext cx="9144000" cy="537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27" name="Google Shape;227;p31"/>
          <p:cNvPicPr preferRelativeResize="0"/>
          <p:nvPr/>
        </p:nvPicPr>
        <p:blipFill rotWithShape="1">
          <a:blip r:embed="rId3">
            <a:alphaModFix/>
          </a:blip>
          <a:srcRect/>
          <a:stretch/>
        </p:blipFill>
        <p:spPr>
          <a:xfrm>
            <a:off x="237744" y="6460580"/>
            <a:ext cx="276391" cy="220494"/>
          </a:xfrm>
          <a:prstGeom prst="rect">
            <a:avLst/>
          </a:prstGeom>
          <a:noFill/>
          <a:ln>
            <a:noFill/>
          </a:ln>
        </p:spPr>
      </p:pic>
      <p:cxnSp>
        <p:nvCxnSpPr>
          <p:cNvPr id="228" name="Google Shape;228;p31"/>
          <p:cNvCxnSpPr/>
          <p:nvPr/>
        </p:nvCxnSpPr>
        <p:spPr>
          <a:xfrm>
            <a:off x="0" y="6320547"/>
            <a:ext cx="9144000" cy="0"/>
          </a:xfrm>
          <a:prstGeom prst="straightConnector1">
            <a:avLst/>
          </a:prstGeom>
          <a:noFill/>
          <a:ln w="12700" cap="flat" cmpd="sng">
            <a:solidFill>
              <a:srgbClr val="0B3458"/>
            </a:solidFill>
            <a:prstDash val="solid"/>
            <a:round/>
            <a:headEnd type="none" w="sm" len="sm"/>
            <a:tailEnd type="none" w="sm" len="sm"/>
          </a:ln>
        </p:spPr>
      </p:cxnSp>
      <p:sp>
        <p:nvSpPr>
          <p:cNvPr id="229" name="Google Shape;229;p31"/>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2B49"/>
                </a:solidFill>
                <a:latin typeface="Arial"/>
                <a:ea typeface="Arial"/>
                <a:cs typeface="Arial"/>
                <a:sym typeface="Arial"/>
              </a:rPr>
              <a:t>   | </a:t>
            </a:r>
            <a:fld id="{00000000-1234-1234-1234-123412341234}" type="slidenum">
              <a:rPr lang="en"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
        <p:nvSpPr>
          <p:cNvPr id="230" name="Google Shape;230;p31"/>
          <p:cNvSpPr txBox="1">
            <a:spLocks noGrp="1"/>
          </p:cNvSpPr>
          <p:nvPr>
            <p:ph type="body" idx="1"/>
          </p:nvPr>
        </p:nvSpPr>
        <p:spPr>
          <a:xfrm>
            <a:off x="573740" y="3030398"/>
            <a:ext cx="6247200" cy="1783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lnSpc>
                <a:spcPct val="100000"/>
              </a:lnSpc>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lnSpc>
                <a:spcPct val="100000"/>
              </a:lnSpc>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lnSpc>
                <a:spcPct val="100000"/>
              </a:lnSpc>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lnSpc>
                <a:spcPct val="100000"/>
              </a:lnSpc>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1" name="Google Shape;231;p31"/>
          <p:cNvSpPr txBox="1">
            <a:spLocks noGrp="1"/>
          </p:cNvSpPr>
          <p:nvPr>
            <p:ph type="title"/>
          </p:nvPr>
        </p:nvSpPr>
        <p:spPr>
          <a:xfrm>
            <a:off x="564637" y="1308847"/>
            <a:ext cx="6256200" cy="17016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genda Divider 3">
  <p:cSld name="Agenda Divider 3">
    <p:spTree>
      <p:nvGrpSpPr>
        <p:cNvPr id="1" name="Shape 232"/>
        <p:cNvGrpSpPr/>
        <p:nvPr/>
      </p:nvGrpSpPr>
      <p:grpSpPr>
        <a:xfrm>
          <a:off x="0" y="0"/>
          <a:ext cx="0" cy="0"/>
          <a:chOff x="0" y="0"/>
          <a:chExt cx="0" cy="0"/>
        </a:xfrm>
      </p:grpSpPr>
      <p:pic>
        <p:nvPicPr>
          <p:cNvPr id="233" name="Google Shape;233;p32"/>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234" name="Google Shape;234;p32"/>
          <p:cNvSpPr/>
          <p:nvPr/>
        </p:nvSpPr>
        <p:spPr>
          <a:xfrm>
            <a:off x="0" y="6320547"/>
            <a:ext cx="9144000" cy="537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35" name="Google Shape;235;p32"/>
          <p:cNvPicPr preferRelativeResize="0"/>
          <p:nvPr/>
        </p:nvPicPr>
        <p:blipFill rotWithShape="1">
          <a:blip r:embed="rId3">
            <a:alphaModFix/>
          </a:blip>
          <a:srcRect/>
          <a:stretch/>
        </p:blipFill>
        <p:spPr>
          <a:xfrm>
            <a:off x="237744" y="6460580"/>
            <a:ext cx="276391" cy="220494"/>
          </a:xfrm>
          <a:prstGeom prst="rect">
            <a:avLst/>
          </a:prstGeom>
          <a:noFill/>
          <a:ln>
            <a:noFill/>
          </a:ln>
        </p:spPr>
      </p:pic>
      <p:cxnSp>
        <p:nvCxnSpPr>
          <p:cNvPr id="236" name="Google Shape;236;p32"/>
          <p:cNvCxnSpPr/>
          <p:nvPr/>
        </p:nvCxnSpPr>
        <p:spPr>
          <a:xfrm>
            <a:off x="0" y="6320547"/>
            <a:ext cx="9144000" cy="0"/>
          </a:xfrm>
          <a:prstGeom prst="straightConnector1">
            <a:avLst/>
          </a:prstGeom>
          <a:noFill/>
          <a:ln w="12700" cap="flat" cmpd="sng">
            <a:solidFill>
              <a:srgbClr val="0B3458"/>
            </a:solidFill>
            <a:prstDash val="solid"/>
            <a:round/>
            <a:headEnd type="none" w="sm" len="sm"/>
            <a:tailEnd type="none" w="sm" len="sm"/>
          </a:ln>
        </p:spPr>
      </p:cxnSp>
      <p:sp>
        <p:nvSpPr>
          <p:cNvPr id="237" name="Google Shape;237;p32"/>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2B49"/>
                </a:solidFill>
                <a:latin typeface="Arial"/>
                <a:ea typeface="Arial"/>
                <a:cs typeface="Arial"/>
                <a:sym typeface="Arial"/>
              </a:rPr>
              <a:t>   | </a:t>
            </a:r>
            <a:fld id="{00000000-1234-1234-1234-123412341234}" type="slidenum">
              <a:rPr lang="en"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
        <p:nvSpPr>
          <p:cNvPr id="238" name="Google Shape;238;p32"/>
          <p:cNvSpPr txBox="1">
            <a:spLocks noGrp="1"/>
          </p:cNvSpPr>
          <p:nvPr>
            <p:ph type="body" idx="1"/>
          </p:nvPr>
        </p:nvSpPr>
        <p:spPr>
          <a:xfrm>
            <a:off x="573740" y="3030398"/>
            <a:ext cx="6247200" cy="1783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lnSpc>
                <a:spcPct val="100000"/>
              </a:lnSpc>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lnSpc>
                <a:spcPct val="100000"/>
              </a:lnSpc>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lnSpc>
                <a:spcPct val="100000"/>
              </a:lnSpc>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lnSpc>
                <a:spcPct val="100000"/>
              </a:lnSpc>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9" name="Google Shape;239;p32"/>
          <p:cNvSpPr txBox="1">
            <a:spLocks noGrp="1"/>
          </p:cNvSpPr>
          <p:nvPr>
            <p:ph type="title"/>
          </p:nvPr>
        </p:nvSpPr>
        <p:spPr>
          <a:xfrm>
            <a:off x="564637" y="1308847"/>
            <a:ext cx="6256200" cy="17016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Background Slide">
  <p:cSld name="Blank Background Slide">
    <p:spTree>
      <p:nvGrpSpPr>
        <p:cNvPr id="1" name="Shape 19"/>
        <p:cNvGrpSpPr/>
        <p:nvPr/>
      </p:nvGrpSpPr>
      <p:grpSpPr>
        <a:xfrm>
          <a:off x="0" y="0"/>
          <a:ext cx="0" cy="0"/>
          <a:chOff x="0" y="0"/>
          <a:chExt cx="0" cy="0"/>
        </a:xfrm>
      </p:grpSpPr>
      <p:sp>
        <p:nvSpPr>
          <p:cNvPr id="20" name="Google Shape;20;p15"/>
          <p:cNvSpPr txBox="1">
            <a:spLocks noGrp="1"/>
          </p:cNvSpPr>
          <p:nvPr>
            <p:ph type="title"/>
          </p:nvPr>
        </p:nvSpPr>
        <p:spPr>
          <a:xfrm>
            <a:off x="374904" y="46179"/>
            <a:ext cx="8013000" cy="4509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Agenda Divider 4">
  <p:cSld name="Agenda Divider 4">
    <p:spTree>
      <p:nvGrpSpPr>
        <p:cNvPr id="1" name="Shape 240"/>
        <p:cNvGrpSpPr/>
        <p:nvPr/>
      </p:nvGrpSpPr>
      <p:grpSpPr>
        <a:xfrm>
          <a:off x="0" y="0"/>
          <a:ext cx="0" cy="0"/>
          <a:chOff x="0" y="0"/>
          <a:chExt cx="0" cy="0"/>
        </a:xfrm>
      </p:grpSpPr>
      <p:pic>
        <p:nvPicPr>
          <p:cNvPr id="241" name="Google Shape;241;p33"/>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242" name="Google Shape;242;p33"/>
          <p:cNvSpPr/>
          <p:nvPr/>
        </p:nvSpPr>
        <p:spPr>
          <a:xfrm>
            <a:off x="0" y="6320547"/>
            <a:ext cx="9144000" cy="537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43" name="Google Shape;243;p33"/>
          <p:cNvPicPr preferRelativeResize="0"/>
          <p:nvPr/>
        </p:nvPicPr>
        <p:blipFill rotWithShape="1">
          <a:blip r:embed="rId3">
            <a:alphaModFix/>
          </a:blip>
          <a:srcRect/>
          <a:stretch/>
        </p:blipFill>
        <p:spPr>
          <a:xfrm>
            <a:off x="237744" y="6460580"/>
            <a:ext cx="276391" cy="220494"/>
          </a:xfrm>
          <a:prstGeom prst="rect">
            <a:avLst/>
          </a:prstGeom>
          <a:noFill/>
          <a:ln>
            <a:noFill/>
          </a:ln>
        </p:spPr>
      </p:pic>
      <p:cxnSp>
        <p:nvCxnSpPr>
          <p:cNvPr id="244" name="Google Shape;244;p33"/>
          <p:cNvCxnSpPr/>
          <p:nvPr/>
        </p:nvCxnSpPr>
        <p:spPr>
          <a:xfrm>
            <a:off x="0" y="6320547"/>
            <a:ext cx="9144000" cy="0"/>
          </a:xfrm>
          <a:prstGeom prst="straightConnector1">
            <a:avLst/>
          </a:prstGeom>
          <a:noFill/>
          <a:ln w="12700" cap="flat" cmpd="sng">
            <a:solidFill>
              <a:srgbClr val="0B3458"/>
            </a:solidFill>
            <a:prstDash val="solid"/>
            <a:round/>
            <a:headEnd type="none" w="sm" len="sm"/>
            <a:tailEnd type="none" w="sm" len="sm"/>
          </a:ln>
        </p:spPr>
      </p:cxnSp>
      <p:sp>
        <p:nvSpPr>
          <p:cNvPr id="245" name="Google Shape;245;p33"/>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2B49"/>
                </a:solidFill>
                <a:latin typeface="Arial"/>
                <a:ea typeface="Arial"/>
                <a:cs typeface="Arial"/>
                <a:sym typeface="Arial"/>
              </a:rPr>
              <a:t>   | </a:t>
            </a:r>
            <a:fld id="{00000000-1234-1234-1234-123412341234}" type="slidenum">
              <a:rPr lang="en"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
        <p:nvSpPr>
          <p:cNvPr id="246" name="Google Shape;246;p33"/>
          <p:cNvSpPr txBox="1">
            <a:spLocks noGrp="1"/>
          </p:cNvSpPr>
          <p:nvPr>
            <p:ph type="body" idx="1"/>
          </p:nvPr>
        </p:nvSpPr>
        <p:spPr>
          <a:xfrm>
            <a:off x="573740" y="3030398"/>
            <a:ext cx="6247200" cy="1783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lnSpc>
                <a:spcPct val="100000"/>
              </a:lnSpc>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lnSpc>
                <a:spcPct val="100000"/>
              </a:lnSpc>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lnSpc>
                <a:spcPct val="100000"/>
              </a:lnSpc>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lnSpc>
                <a:spcPct val="100000"/>
              </a:lnSpc>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7" name="Google Shape;247;p33"/>
          <p:cNvSpPr txBox="1">
            <a:spLocks noGrp="1"/>
          </p:cNvSpPr>
          <p:nvPr>
            <p:ph type="title"/>
          </p:nvPr>
        </p:nvSpPr>
        <p:spPr>
          <a:xfrm>
            <a:off x="564637" y="1308847"/>
            <a:ext cx="6256200" cy="17016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Presenters Divider 1.1">
  <p:cSld name="Presenters Divider 1.1">
    <p:spTree>
      <p:nvGrpSpPr>
        <p:cNvPr id="1" name="Shape 248"/>
        <p:cNvGrpSpPr/>
        <p:nvPr/>
      </p:nvGrpSpPr>
      <p:grpSpPr>
        <a:xfrm>
          <a:off x="0" y="0"/>
          <a:ext cx="0" cy="0"/>
          <a:chOff x="0" y="0"/>
          <a:chExt cx="0" cy="0"/>
        </a:xfrm>
      </p:grpSpPr>
      <p:pic>
        <p:nvPicPr>
          <p:cNvPr id="249" name="Google Shape;249;p34"/>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250" name="Google Shape;250;p34"/>
          <p:cNvSpPr/>
          <p:nvPr/>
        </p:nvSpPr>
        <p:spPr>
          <a:xfrm>
            <a:off x="395490" y="585223"/>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51" name="Google Shape;251;p34"/>
          <p:cNvCxnSpPr/>
          <p:nvPr/>
        </p:nvCxnSpPr>
        <p:spPr>
          <a:xfrm rot="10800000">
            <a:off x="2511" y="608083"/>
            <a:ext cx="371700" cy="0"/>
          </a:xfrm>
          <a:prstGeom prst="straightConnector1">
            <a:avLst/>
          </a:prstGeom>
          <a:noFill/>
          <a:ln w="12700" cap="flat" cmpd="sng">
            <a:solidFill>
              <a:schemeClr val="lt1"/>
            </a:solidFill>
            <a:prstDash val="solid"/>
            <a:round/>
            <a:headEnd type="none" w="sm" len="sm"/>
            <a:tailEnd type="none" w="sm" len="sm"/>
          </a:ln>
        </p:spPr>
      </p:cxnSp>
      <p:cxnSp>
        <p:nvCxnSpPr>
          <p:cNvPr id="252" name="Google Shape;252;p34"/>
          <p:cNvCxnSpPr/>
          <p:nvPr/>
        </p:nvCxnSpPr>
        <p:spPr>
          <a:xfrm rot="10800000">
            <a:off x="462600" y="608083"/>
            <a:ext cx="8681400" cy="0"/>
          </a:xfrm>
          <a:prstGeom prst="straightConnector1">
            <a:avLst/>
          </a:prstGeom>
          <a:noFill/>
          <a:ln w="12700" cap="flat" cmpd="sng">
            <a:solidFill>
              <a:schemeClr val="lt1"/>
            </a:solidFill>
            <a:prstDash val="solid"/>
            <a:round/>
            <a:headEnd type="none" w="sm" len="sm"/>
            <a:tailEnd type="none" w="sm" len="sm"/>
          </a:ln>
        </p:spPr>
      </p:cxnSp>
      <p:sp>
        <p:nvSpPr>
          <p:cNvPr id="253" name="Google Shape;253;p34"/>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54" name="Google Shape;254;p34"/>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255" name="Google Shape;255;p34"/>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256" name="Google Shape;256;p34"/>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57" name="Google Shape;257;p34"/>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pic>
        <p:nvPicPr>
          <p:cNvPr id="258" name="Google Shape;258;p34"/>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259" name="Google Shape;259;p34"/>
          <p:cNvSpPr>
            <a:spLocks noGrp="1"/>
          </p:cNvSpPr>
          <p:nvPr>
            <p:ph type="pic" idx="2"/>
          </p:nvPr>
        </p:nvSpPr>
        <p:spPr>
          <a:xfrm>
            <a:off x="663390" y="1138234"/>
            <a:ext cx="1290900" cy="1290900"/>
          </a:xfrm>
          <a:prstGeom prst="flowChartConnector">
            <a:avLst/>
          </a:prstGeom>
          <a:noFill/>
          <a:ln w="57150" cap="flat" cmpd="sng">
            <a:solidFill>
              <a:schemeClr val="lt1"/>
            </a:solidFill>
            <a:prstDash val="solid"/>
            <a:round/>
            <a:headEnd type="none" w="sm" len="sm"/>
            <a:tailEnd type="none" w="sm" len="sm"/>
          </a:ln>
        </p:spPr>
      </p:sp>
      <p:sp>
        <p:nvSpPr>
          <p:cNvPr id="260" name="Google Shape;260;p34"/>
          <p:cNvSpPr>
            <a:spLocks noGrp="1"/>
          </p:cNvSpPr>
          <p:nvPr>
            <p:ph type="pic" idx="3"/>
          </p:nvPr>
        </p:nvSpPr>
        <p:spPr>
          <a:xfrm>
            <a:off x="663390" y="2949104"/>
            <a:ext cx="1290900" cy="1290900"/>
          </a:xfrm>
          <a:prstGeom prst="flowChartConnector">
            <a:avLst/>
          </a:prstGeom>
          <a:noFill/>
          <a:ln w="57150" cap="flat" cmpd="sng">
            <a:solidFill>
              <a:schemeClr val="lt1"/>
            </a:solidFill>
            <a:prstDash val="solid"/>
            <a:round/>
            <a:headEnd type="none" w="sm" len="sm"/>
            <a:tailEnd type="none" w="sm" len="sm"/>
          </a:ln>
        </p:spPr>
      </p:sp>
      <p:sp>
        <p:nvSpPr>
          <p:cNvPr id="261" name="Google Shape;261;p34"/>
          <p:cNvSpPr txBox="1">
            <a:spLocks noGrp="1"/>
          </p:cNvSpPr>
          <p:nvPr>
            <p:ph type="title"/>
          </p:nvPr>
        </p:nvSpPr>
        <p:spPr>
          <a:xfrm>
            <a:off x="374904" y="42394"/>
            <a:ext cx="7886700" cy="5313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62" name="Google Shape;262;p34"/>
          <p:cNvSpPr txBox="1">
            <a:spLocks noGrp="1"/>
          </p:cNvSpPr>
          <p:nvPr>
            <p:ph type="body" idx="1"/>
          </p:nvPr>
        </p:nvSpPr>
        <p:spPr>
          <a:xfrm>
            <a:off x="2170502" y="1189268"/>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3" name="Google Shape;263;p34"/>
          <p:cNvSpPr txBox="1">
            <a:spLocks noGrp="1"/>
          </p:cNvSpPr>
          <p:nvPr>
            <p:ph type="body" idx="4"/>
          </p:nvPr>
        </p:nvSpPr>
        <p:spPr>
          <a:xfrm>
            <a:off x="2170502" y="3000135"/>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4" name="Google Shape;264;p34"/>
          <p:cNvSpPr txBox="1">
            <a:spLocks noGrp="1"/>
          </p:cNvSpPr>
          <p:nvPr>
            <p:ph type="body" idx="5"/>
          </p:nvPr>
        </p:nvSpPr>
        <p:spPr>
          <a:xfrm>
            <a:off x="2170502" y="1602729"/>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5" name="Google Shape;265;p34"/>
          <p:cNvSpPr txBox="1">
            <a:spLocks noGrp="1"/>
          </p:cNvSpPr>
          <p:nvPr>
            <p:ph type="body" idx="6"/>
          </p:nvPr>
        </p:nvSpPr>
        <p:spPr>
          <a:xfrm>
            <a:off x="2170502" y="3404632"/>
            <a:ext cx="5341800" cy="8220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6" name="Google Shape;266;p34"/>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67" name="Google Shape;267;p34"/>
          <p:cNvSpPr>
            <a:spLocks noGrp="1"/>
          </p:cNvSpPr>
          <p:nvPr>
            <p:ph type="pic" idx="7"/>
          </p:nvPr>
        </p:nvSpPr>
        <p:spPr>
          <a:xfrm>
            <a:off x="663390" y="4758343"/>
            <a:ext cx="1290900" cy="1290900"/>
          </a:xfrm>
          <a:prstGeom prst="flowChartConnector">
            <a:avLst/>
          </a:prstGeom>
          <a:noFill/>
          <a:ln w="57150" cap="flat" cmpd="sng">
            <a:solidFill>
              <a:schemeClr val="lt1"/>
            </a:solidFill>
            <a:prstDash val="solid"/>
            <a:round/>
            <a:headEnd type="none" w="sm" len="sm"/>
            <a:tailEnd type="none" w="sm" len="sm"/>
          </a:ln>
        </p:spPr>
      </p:sp>
      <p:sp>
        <p:nvSpPr>
          <p:cNvPr id="268" name="Google Shape;268;p34"/>
          <p:cNvSpPr txBox="1">
            <a:spLocks noGrp="1"/>
          </p:cNvSpPr>
          <p:nvPr>
            <p:ph type="body" idx="8"/>
          </p:nvPr>
        </p:nvSpPr>
        <p:spPr>
          <a:xfrm>
            <a:off x="2170502" y="4809386"/>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9" name="Google Shape;269;p34"/>
          <p:cNvSpPr txBox="1">
            <a:spLocks noGrp="1"/>
          </p:cNvSpPr>
          <p:nvPr>
            <p:ph type="body" idx="9"/>
          </p:nvPr>
        </p:nvSpPr>
        <p:spPr>
          <a:xfrm>
            <a:off x="2170502" y="5213883"/>
            <a:ext cx="5341800" cy="8220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Presenters Divider 1.2">
  <p:cSld name="Presenters Divider 1.2">
    <p:spTree>
      <p:nvGrpSpPr>
        <p:cNvPr id="1" name="Shape 270"/>
        <p:cNvGrpSpPr/>
        <p:nvPr/>
      </p:nvGrpSpPr>
      <p:grpSpPr>
        <a:xfrm>
          <a:off x="0" y="0"/>
          <a:ext cx="0" cy="0"/>
          <a:chOff x="0" y="0"/>
          <a:chExt cx="0" cy="0"/>
        </a:xfrm>
      </p:grpSpPr>
      <p:pic>
        <p:nvPicPr>
          <p:cNvPr id="271" name="Google Shape;271;p35"/>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272" name="Google Shape;272;p35"/>
          <p:cNvSpPr/>
          <p:nvPr/>
        </p:nvSpPr>
        <p:spPr>
          <a:xfrm>
            <a:off x="395490" y="585223"/>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73" name="Google Shape;273;p35"/>
          <p:cNvCxnSpPr/>
          <p:nvPr/>
        </p:nvCxnSpPr>
        <p:spPr>
          <a:xfrm rot="10800000">
            <a:off x="2511" y="608083"/>
            <a:ext cx="371700" cy="0"/>
          </a:xfrm>
          <a:prstGeom prst="straightConnector1">
            <a:avLst/>
          </a:prstGeom>
          <a:noFill/>
          <a:ln w="12700" cap="flat" cmpd="sng">
            <a:solidFill>
              <a:schemeClr val="lt1"/>
            </a:solidFill>
            <a:prstDash val="solid"/>
            <a:round/>
            <a:headEnd type="none" w="sm" len="sm"/>
            <a:tailEnd type="none" w="sm" len="sm"/>
          </a:ln>
        </p:spPr>
      </p:cxnSp>
      <p:cxnSp>
        <p:nvCxnSpPr>
          <p:cNvPr id="274" name="Google Shape;274;p35"/>
          <p:cNvCxnSpPr/>
          <p:nvPr/>
        </p:nvCxnSpPr>
        <p:spPr>
          <a:xfrm rot="10800000">
            <a:off x="462600" y="608083"/>
            <a:ext cx="8681400" cy="0"/>
          </a:xfrm>
          <a:prstGeom prst="straightConnector1">
            <a:avLst/>
          </a:prstGeom>
          <a:noFill/>
          <a:ln w="12700" cap="flat" cmpd="sng">
            <a:solidFill>
              <a:schemeClr val="lt1"/>
            </a:solidFill>
            <a:prstDash val="solid"/>
            <a:round/>
            <a:headEnd type="none" w="sm" len="sm"/>
            <a:tailEnd type="none" w="sm" len="sm"/>
          </a:ln>
        </p:spPr>
      </p:cxnSp>
      <p:sp>
        <p:nvSpPr>
          <p:cNvPr id="275" name="Google Shape;275;p35"/>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76" name="Google Shape;276;p35"/>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277" name="Google Shape;277;p35"/>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278" name="Google Shape;278;p35"/>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79" name="Google Shape;279;p35"/>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pic>
        <p:nvPicPr>
          <p:cNvPr id="280" name="Google Shape;280;p35"/>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281" name="Google Shape;281;p35"/>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82" name="Google Shape;282;p35"/>
          <p:cNvSpPr>
            <a:spLocks noGrp="1"/>
          </p:cNvSpPr>
          <p:nvPr>
            <p:ph type="pic" idx="2"/>
          </p:nvPr>
        </p:nvSpPr>
        <p:spPr>
          <a:xfrm>
            <a:off x="663390" y="1138234"/>
            <a:ext cx="1290900" cy="1290900"/>
          </a:xfrm>
          <a:prstGeom prst="flowChartConnector">
            <a:avLst/>
          </a:prstGeom>
          <a:noFill/>
          <a:ln w="57150" cap="flat" cmpd="sng">
            <a:solidFill>
              <a:schemeClr val="lt1"/>
            </a:solidFill>
            <a:prstDash val="solid"/>
            <a:round/>
            <a:headEnd type="none" w="sm" len="sm"/>
            <a:tailEnd type="none" w="sm" len="sm"/>
          </a:ln>
        </p:spPr>
      </p:sp>
      <p:sp>
        <p:nvSpPr>
          <p:cNvPr id="283" name="Google Shape;283;p35"/>
          <p:cNvSpPr>
            <a:spLocks noGrp="1"/>
          </p:cNvSpPr>
          <p:nvPr>
            <p:ph type="pic" idx="3"/>
          </p:nvPr>
        </p:nvSpPr>
        <p:spPr>
          <a:xfrm>
            <a:off x="663390" y="2949104"/>
            <a:ext cx="1290900" cy="1290900"/>
          </a:xfrm>
          <a:prstGeom prst="flowChartConnector">
            <a:avLst/>
          </a:prstGeom>
          <a:noFill/>
          <a:ln w="57150" cap="flat" cmpd="sng">
            <a:solidFill>
              <a:schemeClr val="lt1"/>
            </a:solidFill>
            <a:prstDash val="solid"/>
            <a:round/>
            <a:headEnd type="none" w="sm" len="sm"/>
            <a:tailEnd type="none" w="sm" len="sm"/>
          </a:ln>
        </p:spPr>
      </p:sp>
      <p:sp>
        <p:nvSpPr>
          <p:cNvPr id="284" name="Google Shape;284;p35"/>
          <p:cNvSpPr txBox="1">
            <a:spLocks noGrp="1"/>
          </p:cNvSpPr>
          <p:nvPr>
            <p:ph type="title"/>
          </p:nvPr>
        </p:nvSpPr>
        <p:spPr>
          <a:xfrm>
            <a:off x="374904" y="42394"/>
            <a:ext cx="7886700" cy="5313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5" name="Google Shape;285;p35"/>
          <p:cNvSpPr txBox="1">
            <a:spLocks noGrp="1"/>
          </p:cNvSpPr>
          <p:nvPr>
            <p:ph type="body" idx="1"/>
          </p:nvPr>
        </p:nvSpPr>
        <p:spPr>
          <a:xfrm>
            <a:off x="2170502" y="1189268"/>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6" name="Google Shape;286;p35"/>
          <p:cNvSpPr txBox="1">
            <a:spLocks noGrp="1"/>
          </p:cNvSpPr>
          <p:nvPr>
            <p:ph type="body" idx="4"/>
          </p:nvPr>
        </p:nvSpPr>
        <p:spPr>
          <a:xfrm>
            <a:off x="2170502" y="3000135"/>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7" name="Google Shape;287;p35"/>
          <p:cNvSpPr txBox="1">
            <a:spLocks noGrp="1"/>
          </p:cNvSpPr>
          <p:nvPr>
            <p:ph type="body" idx="5"/>
          </p:nvPr>
        </p:nvSpPr>
        <p:spPr>
          <a:xfrm>
            <a:off x="2170502" y="1602729"/>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8" name="Google Shape;288;p35"/>
          <p:cNvSpPr txBox="1">
            <a:spLocks noGrp="1"/>
          </p:cNvSpPr>
          <p:nvPr>
            <p:ph type="body" idx="6"/>
          </p:nvPr>
        </p:nvSpPr>
        <p:spPr>
          <a:xfrm>
            <a:off x="2170502" y="3404632"/>
            <a:ext cx="5341800" cy="8220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9" name="Google Shape;289;p35"/>
          <p:cNvSpPr>
            <a:spLocks noGrp="1"/>
          </p:cNvSpPr>
          <p:nvPr>
            <p:ph type="pic" idx="7"/>
          </p:nvPr>
        </p:nvSpPr>
        <p:spPr>
          <a:xfrm>
            <a:off x="663390" y="4758343"/>
            <a:ext cx="1290900" cy="1290900"/>
          </a:xfrm>
          <a:prstGeom prst="flowChartConnector">
            <a:avLst/>
          </a:prstGeom>
          <a:noFill/>
          <a:ln w="57150" cap="flat" cmpd="sng">
            <a:solidFill>
              <a:schemeClr val="lt1"/>
            </a:solidFill>
            <a:prstDash val="solid"/>
            <a:round/>
            <a:headEnd type="none" w="sm" len="sm"/>
            <a:tailEnd type="none" w="sm" len="sm"/>
          </a:ln>
        </p:spPr>
      </p:sp>
      <p:sp>
        <p:nvSpPr>
          <p:cNvPr id="290" name="Google Shape;290;p35"/>
          <p:cNvSpPr txBox="1">
            <a:spLocks noGrp="1"/>
          </p:cNvSpPr>
          <p:nvPr>
            <p:ph type="body" idx="8"/>
          </p:nvPr>
        </p:nvSpPr>
        <p:spPr>
          <a:xfrm>
            <a:off x="2170502" y="4809386"/>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1" name="Google Shape;291;p35"/>
          <p:cNvSpPr txBox="1">
            <a:spLocks noGrp="1"/>
          </p:cNvSpPr>
          <p:nvPr>
            <p:ph type="body" idx="9"/>
          </p:nvPr>
        </p:nvSpPr>
        <p:spPr>
          <a:xfrm>
            <a:off x="2170502" y="5213883"/>
            <a:ext cx="5341800" cy="8220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Presenters Divider 1.3">
  <p:cSld name="Presenters Divider 1.3">
    <p:spTree>
      <p:nvGrpSpPr>
        <p:cNvPr id="1" name="Shape 292"/>
        <p:cNvGrpSpPr/>
        <p:nvPr/>
      </p:nvGrpSpPr>
      <p:grpSpPr>
        <a:xfrm>
          <a:off x="0" y="0"/>
          <a:ext cx="0" cy="0"/>
          <a:chOff x="0" y="0"/>
          <a:chExt cx="0" cy="0"/>
        </a:xfrm>
      </p:grpSpPr>
      <p:pic>
        <p:nvPicPr>
          <p:cNvPr id="293" name="Google Shape;293;p36"/>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294" name="Google Shape;294;p36"/>
          <p:cNvSpPr/>
          <p:nvPr/>
        </p:nvSpPr>
        <p:spPr>
          <a:xfrm>
            <a:off x="395490" y="585223"/>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95" name="Google Shape;295;p36"/>
          <p:cNvCxnSpPr/>
          <p:nvPr/>
        </p:nvCxnSpPr>
        <p:spPr>
          <a:xfrm rot="10800000">
            <a:off x="2511" y="608083"/>
            <a:ext cx="371700" cy="0"/>
          </a:xfrm>
          <a:prstGeom prst="straightConnector1">
            <a:avLst/>
          </a:prstGeom>
          <a:noFill/>
          <a:ln w="12700" cap="flat" cmpd="sng">
            <a:solidFill>
              <a:schemeClr val="lt1"/>
            </a:solidFill>
            <a:prstDash val="solid"/>
            <a:round/>
            <a:headEnd type="none" w="sm" len="sm"/>
            <a:tailEnd type="none" w="sm" len="sm"/>
          </a:ln>
        </p:spPr>
      </p:cxnSp>
      <p:cxnSp>
        <p:nvCxnSpPr>
          <p:cNvPr id="296" name="Google Shape;296;p36"/>
          <p:cNvCxnSpPr/>
          <p:nvPr/>
        </p:nvCxnSpPr>
        <p:spPr>
          <a:xfrm rot="10800000">
            <a:off x="462600" y="608083"/>
            <a:ext cx="8681400" cy="0"/>
          </a:xfrm>
          <a:prstGeom prst="straightConnector1">
            <a:avLst/>
          </a:prstGeom>
          <a:noFill/>
          <a:ln w="12700" cap="flat" cmpd="sng">
            <a:solidFill>
              <a:schemeClr val="lt1"/>
            </a:solidFill>
            <a:prstDash val="solid"/>
            <a:round/>
            <a:headEnd type="none" w="sm" len="sm"/>
            <a:tailEnd type="none" w="sm" len="sm"/>
          </a:ln>
        </p:spPr>
      </p:cxnSp>
      <p:sp>
        <p:nvSpPr>
          <p:cNvPr id="297" name="Google Shape;297;p36"/>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98" name="Google Shape;298;p36"/>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299" name="Google Shape;299;p36"/>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300" name="Google Shape;300;p36"/>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01" name="Google Shape;301;p36"/>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pic>
        <p:nvPicPr>
          <p:cNvPr id="302" name="Google Shape;302;p36"/>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303" name="Google Shape;303;p36"/>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04" name="Google Shape;304;p36"/>
          <p:cNvSpPr>
            <a:spLocks noGrp="1"/>
          </p:cNvSpPr>
          <p:nvPr>
            <p:ph type="pic" idx="2"/>
          </p:nvPr>
        </p:nvSpPr>
        <p:spPr>
          <a:xfrm>
            <a:off x="663390" y="1138234"/>
            <a:ext cx="1290900" cy="1290900"/>
          </a:xfrm>
          <a:prstGeom prst="flowChartConnector">
            <a:avLst/>
          </a:prstGeom>
          <a:noFill/>
          <a:ln w="57150" cap="flat" cmpd="sng">
            <a:solidFill>
              <a:schemeClr val="lt1"/>
            </a:solidFill>
            <a:prstDash val="solid"/>
            <a:round/>
            <a:headEnd type="none" w="sm" len="sm"/>
            <a:tailEnd type="none" w="sm" len="sm"/>
          </a:ln>
        </p:spPr>
      </p:sp>
      <p:sp>
        <p:nvSpPr>
          <p:cNvPr id="305" name="Google Shape;305;p36"/>
          <p:cNvSpPr>
            <a:spLocks noGrp="1"/>
          </p:cNvSpPr>
          <p:nvPr>
            <p:ph type="pic" idx="3"/>
          </p:nvPr>
        </p:nvSpPr>
        <p:spPr>
          <a:xfrm>
            <a:off x="663390" y="2949104"/>
            <a:ext cx="1290900" cy="1290900"/>
          </a:xfrm>
          <a:prstGeom prst="flowChartConnector">
            <a:avLst/>
          </a:prstGeom>
          <a:noFill/>
          <a:ln w="57150" cap="flat" cmpd="sng">
            <a:solidFill>
              <a:schemeClr val="lt1"/>
            </a:solidFill>
            <a:prstDash val="solid"/>
            <a:round/>
            <a:headEnd type="none" w="sm" len="sm"/>
            <a:tailEnd type="none" w="sm" len="sm"/>
          </a:ln>
        </p:spPr>
      </p:sp>
      <p:sp>
        <p:nvSpPr>
          <p:cNvPr id="306" name="Google Shape;306;p36"/>
          <p:cNvSpPr txBox="1">
            <a:spLocks noGrp="1"/>
          </p:cNvSpPr>
          <p:nvPr>
            <p:ph type="title"/>
          </p:nvPr>
        </p:nvSpPr>
        <p:spPr>
          <a:xfrm>
            <a:off x="374904" y="42394"/>
            <a:ext cx="7886700" cy="5313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7" name="Google Shape;307;p36"/>
          <p:cNvSpPr txBox="1">
            <a:spLocks noGrp="1"/>
          </p:cNvSpPr>
          <p:nvPr>
            <p:ph type="body" idx="1"/>
          </p:nvPr>
        </p:nvSpPr>
        <p:spPr>
          <a:xfrm>
            <a:off x="2170502" y="1189268"/>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8" name="Google Shape;308;p36"/>
          <p:cNvSpPr txBox="1">
            <a:spLocks noGrp="1"/>
          </p:cNvSpPr>
          <p:nvPr>
            <p:ph type="body" idx="4"/>
          </p:nvPr>
        </p:nvSpPr>
        <p:spPr>
          <a:xfrm>
            <a:off x="2170502" y="3000135"/>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9" name="Google Shape;309;p36"/>
          <p:cNvSpPr txBox="1">
            <a:spLocks noGrp="1"/>
          </p:cNvSpPr>
          <p:nvPr>
            <p:ph type="body" idx="5"/>
          </p:nvPr>
        </p:nvSpPr>
        <p:spPr>
          <a:xfrm>
            <a:off x="2170502" y="1602729"/>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0" name="Google Shape;310;p36"/>
          <p:cNvSpPr txBox="1">
            <a:spLocks noGrp="1"/>
          </p:cNvSpPr>
          <p:nvPr>
            <p:ph type="body" idx="6"/>
          </p:nvPr>
        </p:nvSpPr>
        <p:spPr>
          <a:xfrm>
            <a:off x="2170502" y="3404632"/>
            <a:ext cx="5341800" cy="8220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1" name="Google Shape;311;p36"/>
          <p:cNvSpPr>
            <a:spLocks noGrp="1"/>
          </p:cNvSpPr>
          <p:nvPr>
            <p:ph type="pic" idx="7"/>
          </p:nvPr>
        </p:nvSpPr>
        <p:spPr>
          <a:xfrm>
            <a:off x="663390" y="4758343"/>
            <a:ext cx="1290900" cy="1290900"/>
          </a:xfrm>
          <a:prstGeom prst="flowChartConnector">
            <a:avLst/>
          </a:prstGeom>
          <a:noFill/>
          <a:ln w="57150" cap="flat" cmpd="sng">
            <a:solidFill>
              <a:schemeClr val="lt1"/>
            </a:solidFill>
            <a:prstDash val="solid"/>
            <a:round/>
            <a:headEnd type="none" w="sm" len="sm"/>
            <a:tailEnd type="none" w="sm" len="sm"/>
          </a:ln>
        </p:spPr>
      </p:sp>
      <p:sp>
        <p:nvSpPr>
          <p:cNvPr id="312" name="Google Shape;312;p36"/>
          <p:cNvSpPr txBox="1">
            <a:spLocks noGrp="1"/>
          </p:cNvSpPr>
          <p:nvPr>
            <p:ph type="body" idx="8"/>
          </p:nvPr>
        </p:nvSpPr>
        <p:spPr>
          <a:xfrm>
            <a:off x="2170502" y="4809386"/>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3" name="Google Shape;313;p36"/>
          <p:cNvSpPr txBox="1">
            <a:spLocks noGrp="1"/>
          </p:cNvSpPr>
          <p:nvPr>
            <p:ph type="body" idx="9"/>
          </p:nvPr>
        </p:nvSpPr>
        <p:spPr>
          <a:xfrm>
            <a:off x="2170502" y="5213883"/>
            <a:ext cx="5341800" cy="8220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Presenters Divider 1.4">
  <p:cSld name="Presenters Divider 1.4">
    <p:spTree>
      <p:nvGrpSpPr>
        <p:cNvPr id="1" name="Shape 314"/>
        <p:cNvGrpSpPr/>
        <p:nvPr/>
      </p:nvGrpSpPr>
      <p:grpSpPr>
        <a:xfrm>
          <a:off x="0" y="0"/>
          <a:ext cx="0" cy="0"/>
          <a:chOff x="0" y="0"/>
          <a:chExt cx="0" cy="0"/>
        </a:xfrm>
      </p:grpSpPr>
      <p:pic>
        <p:nvPicPr>
          <p:cNvPr id="315" name="Google Shape;315;p37"/>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316" name="Google Shape;316;p37"/>
          <p:cNvSpPr/>
          <p:nvPr/>
        </p:nvSpPr>
        <p:spPr>
          <a:xfrm>
            <a:off x="395490" y="585223"/>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17" name="Google Shape;317;p37"/>
          <p:cNvCxnSpPr/>
          <p:nvPr/>
        </p:nvCxnSpPr>
        <p:spPr>
          <a:xfrm rot="10800000">
            <a:off x="2511" y="608083"/>
            <a:ext cx="371700" cy="0"/>
          </a:xfrm>
          <a:prstGeom prst="straightConnector1">
            <a:avLst/>
          </a:prstGeom>
          <a:noFill/>
          <a:ln w="12700" cap="flat" cmpd="sng">
            <a:solidFill>
              <a:schemeClr val="lt1"/>
            </a:solidFill>
            <a:prstDash val="solid"/>
            <a:round/>
            <a:headEnd type="none" w="sm" len="sm"/>
            <a:tailEnd type="none" w="sm" len="sm"/>
          </a:ln>
        </p:spPr>
      </p:cxnSp>
      <p:cxnSp>
        <p:nvCxnSpPr>
          <p:cNvPr id="318" name="Google Shape;318;p37"/>
          <p:cNvCxnSpPr/>
          <p:nvPr/>
        </p:nvCxnSpPr>
        <p:spPr>
          <a:xfrm rot="10800000">
            <a:off x="462600" y="608083"/>
            <a:ext cx="8681400" cy="0"/>
          </a:xfrm>
          <a:prstGeom prst="straightConnector1">
            <a:avLst/>
          </a:prstGeom>
          <a:noFill/>
          <a:ln w="12700" cap="flat" cmpd="sng">
            <a:solidFill>
              <a:schemeClr val="lt1"/>
            </a:solidFill>
            <a:prstDash val="solid"/>
            <a:round/>
            <a:headEnd type="none" w="sm" len="sm"/>
            <a:tailEnd type="none" w="sm" len="sm"/>
          </a:ln>
        </p:spPr>
      </p:cxnSp>
      <p:sp>
        <p:nvSpPr>
          <p:cNvPr id="319" name="Google Shape;319;p37"/>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20" name="Google Shape;320;p37"/>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321" name="Google Shape;321;p37"/>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322" name="Google Shape;322;p37"/>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23" name="Google Shape;323;p37"/>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pic>
        <p:nvPicPr>
          <p:cNvPr id="324" name="Google Shape;324;p37"/>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325" name="Google Shape;325;p37"/>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26" name="Google Shape;326;p37"/>
          <p:cNvSpPr>
            <a:spLocks noGrp="1"/>
          </p:cNvSpPr>
          <p:nvPr>
            <p:ph type="pic" idx="2"/>
          </p:nvPr>
        </p:nvSpPr>
        <p:spPr>
          <a:xfrm>
            <a:off x="663390" y="1138234"/>
            <a:ext cx="1290900" cy="1290900"/>
          </a:xfrm>
          <a:prstGeom prst="flowChartConnector">
            <a:avLst/>
          </a:prstGeom>
          <a:noFill/>
          <a:ln w="57150" cap="flat" cmpd="sng">
            <a:solidFill>
              <a:schemeClr val="lt1"/>
            </a:solidFill>
            <a:prstDash val="solid"/>
            <a:round/>
            <a:headEnd type="none" w="sm" len="sm"/>
            <a:tailEnd type="none" w="sm" len="sm"/>
          </a:ln>
        </p:spPr>
      </p:sp>
      <p:sp>
        <p:nvSpPr>
          <p:cNvPr id="327" name="Google Shape;327;p37"/>
          <p:cNvSpPr>
            <a:spLocks noGrp="1"/>
          </p:cNvSpPr>
          <p:nvPr>
            <p:ph type="pic" idx="3"/>
          </p:nvPr>
        </p:nvSpPr>
        <p:spPr>
          <a:xfrm>
            <a:off x="663390" y="2949104"/>
            <a:ext cx="1290900" cy="1290900"/>
          </a:xfrm>
          <a:prstGeom prst="flowChartConnector">
            <a:avLst/>
          </a:prstGeom>
          <a:noFill/>
          <a:ln w="57150" cap="flat" cmpd="sng">
            <a:solidFill>
              <a:schemeClr val="lt1"/>
            </a:solidFill>
            <a:prstDash val="solid"/>
            <a:round/>
            <a:headEnd type="none" w="sm" len="sm"/>
            <a:tailEnd type="none" w="sm" len="sm"/>
          </a:ln>
        </p:spPr>
      </p:sp>
      <p:sp>
        <p:nvSpPr>
          <p:cNvPr id="328" name="Google Shape;328;p37"/>
          <p:cNvSpPr txBox="1">
            <a:spLocks noGrp="1"/>
          </p:cNvSpPr>
          <p:nvPr>
            <p:ph type="title"/>
          </p:nvPr>
        </p:nvSpPr>
        <p:spPr>
          <a:xfrm>
            <a:off x="374904" y="42394"/>
            <a:ext cx="7886700" cy="5313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9" name="Google Shape;329;p37"/>
          <p:cNvSpPr txBox="1">
            <a:spLocks noGrp="1"/>
          </p:cNvSpPr>
          <p:nvPr>
            <p:ph type="body" idx="1"/>
          </p:nvPr>
        </p:nvSpPr>
        <p:spPr>
          <a:xfrm>
            <a:off x="2170502" y="1189268"/>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0" name="Google Shape;330;p37"/>
          <p:cNvSpPr txBox="1">
            <a:spLocks noGrp="1"/>
          </p:cNvSpPr>
          <p:nvPr>
            <p:ph type="body" idx="4"/>
          </p:nvPr>
        </p:nvSpPr>
        <p:spPr>
          <a:xfrm>
            <a:off x="2170502" y="3000135"/>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1" name="Google Shape;331;p37"/>
          <p:cNvSpPr txBox="1">
            <a:spLocks noGrp="1"/>
          </p:cNvSpPr>
          <p:nvPr>
            <p:ph type="body" idx="5"/>
          </p:nvPr>
        </p:nvSpPr>
        <p:spPr>
          <a:xfrm>
            <a:off x="2170502" y="1602729"/>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2" name="Google Shape;332;p37"/>
          <p:cNvSpPr txBox="1">
            <a:spLocks noGrp="1"/>
          </p:cNvSpPr>
          <p:nvPr>
            <p:ph type="body" idx="6"/>
          </p:nvPr>
        </p:nvSpPr>
        <p:spPr>
          <a:xfrm>
            <a:off x="2170502" y="3404632"/>
            <a:ext cx="5341800" cy="8220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3" name="Google Shape;333;p37"/>
          <p:cNvSpPr>
            <a:spLocks noGrp="1"/>
          </p:cNvSpPr>
          <p:nvPr>
            <p:ph type="pic" idx="7"/>
          </p:nvPr>
        </p:nvSpPr>
        <p:spPr>
          <a:xfrm>
            <a:off x="663390" y="4758343"/>
            <a:ext cx="1290900" cy="1290900"/>
          </a:xfrm>
          <a:prstGeom prst="flowChartConnector">
            <a:avLst/>
          </a:prstGeom>
          <a:noFill/>
          <a:ln w="57150" cap="flat" cmpd="sng">
            <a:solidFill>
              <a:schemeClr val="lt1"/>
            </a:solidFill>
            <a:prstDash val="solid"/>
            <a:round/>
            <a:headEnd type="none" w="sm" len="sm"/>
            <a:tailEnd type="none" w="sm" len="sm"/>
          </a:ln>
        </p:spPr>
      </p:sp>
      <p:sp>
        <p:nvSpPr>
          <p:cNvPr id="334" name="Google Shape;334;p37"/>
          <p:cNvSpPr txBox="1">
            <a:spLocks noGrp="1"/>
          </p:cNvSpPr>
          <p:nvPr>
            <p:ph type="body" idx="8"/>
          </p:nvPr>
        </p:nvSpPr>
        <p:spPr>
          <a:xfrm>
            <a:off x="2170502" y="4809386"/>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5" name="Google Shape;335;p37"/>
          <p:cNvSpPr txBox="1">
            <a:spLocks noGrp="1"/>
          </p:cNvSpPr>
          <p:nvPr>
            <p:ph type="body" idx="9"/>
          </p:nvPr>
        </p:nvSpPr>
        <p:spPr>
          <a:xfrm>
            <a:off x="2170502" y="5213883"/>
            <a:ext cx="5341800" cy="8220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Presenters Divider  1.5">
  <p:cSld name="Presenters Divider  1.5">
    <p:spTree>
      <p:nvGrpSpPr>
        <p:cNvPr id="1" name="Shape 336"/>
        <p:cNvGrpSpPr/>
        <p:nvPr/>
      </p:nvGrpSpPr>
      <p:grpSpPr>
        <a:xfrm>
          <a:off x="0" y="0"/>
          <a:ext cx="0" cy="0"/>
          <a:chOff x="0" y="0"/>
          <a:chExt cx="0" cy="0"/>
        </a:xfrm>
      </p:grpSpPr>
      <p:pic>
        <p:nvPicPr>
          <p:cNvPr id="337" name="Google Shape;337;p38"/>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338" name="Google Shape;338;p38"/>
          <p:cNvSpPr/>
          <p:nvPr/>
        </p:nvSpPr>
        <p:spPr>
          <a:xfrm>
            <a:off x="395490" y="585223"/>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39" name="Google Shape;339;p38"/>
          <p:cNvCxnSpPr/>
          <p:nvPr/>
        </p:nvCxnSpPr>
        <p:spPr>
          <a:xfrm rot="10800000">
            <a:off x="2511" y="608083"/>
            <a:ext cx="371700" cy="0"/>
          </a:xfrm>
          <a:prstGeom prst="straightConnector1">
            <a:avLst/>
          </a:prstGeom>
          <a:noFill/>
          <a:ln w="12700" cap="flat" cmpd="sng">
            <a:solidFill>
              <a:schemeClr val="lt1"/>
            </a:solidFill>
            <a:prstDash val="solid"/>
            <a:round/>
            <a:headEnd type="none" w="sm" len="sm"/>
            <a:tailEnd type="none" w="sm" len="sm"/>
          </a:ln>
        </p:spPr>
      </p:cxnSp>
      <p:cxnSp>
        <p:nvCxnSpPr>
          <p:cNvPr id="340" name="Google Shape;340;p38"/>
          <p:cNvCxnSpPr/>
          <p:nvPr/>
        </p:nvCxnSpPr>
        <p:spPr>
          <a:xfrm rot="10800000">
            <a:off x="462600" y="608083"/>
            <a:ext cx="8681400" cy="0"/>
          </a:xfrm>
          <a:prstGeom prst="straightConnector1">
            <a:avLst/>
          </a:prstGeom>
          <a:noFill/>
          <a:ln w="12700" cap="flat" cmpd="sng">
            <a:solidFill>
              <a:schemeClr val="lt1"/>
            </a:solidFill>
            <a:prstDash val="solid"/>
            <a:round/>
            <a:headEnd type="none" w="sm" len="sm"/>
            <a:tailEnd type="none" w="sm" len="sm"/>
          </a:ln>
        </p:spPr>
      </p:cxnSp>
      <p:sp>
        <p:nvSpPr>
          <p:cNvPr id="341" name="Google Shape;341;p38"/>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42" name="Google Shape;342;p38"/>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343" name="Google Shape;343;p38"/>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344" name="Google Shape;344;p38"/>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45" name="Google Shape;345;p38"/>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pic>
        <p:nvPicPr>
          <p:cNvPr id="346" name="Google Shape;346;p38"/>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347" name="Google Shape;347;p38"/>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48" name="Google Shape;348;p38"/>
          <p:cNvSpPr>
            <a:spLocks noGrp="1"/>
          </p:cNvSpPr>
          <p:nvPr>
            <p:ph type="pic" idx="2"/>
          </p:nvPr>
        </p:nvSpPr>
        <p:spPr>
          <a:xfrm>
            <a:off x="663390" y="1138234"/>
            <a:ext cx="1290900" cy="1290900"/>
          </a:xfrm>
          <a:prstGeom prst="flowChartConnector">
            <a:avLst/>
          </a:prstGeom>
          <a:noFill/>
          <a:ln w="57150" cap="flat" cmpd="sng">
            <a:solidFill>
              <a:schemeClr val="lt1"/>
            </a:solidFill>
            <a:prstDash val="solid"/>
            <a:round/>
            <a:headEnd type="none" w="sm" len="sm"/>
            <a:tailEnd type="none" w="sm" len="sm"/>
          </a:ln>
        </p:spPr>
      </p:sp>
      <p:sp>
        <p:nvSpPr>
          <p:cNvPr id="349" name="Google Shape;349;p38"/>
          <p:cNvSpPr>
            <a:spLocks noGrp="1"/>
          </p:cNvSpPr>
          <p:nvPr>
            <p:ph type="pic" idx="3"/>
          </p:nvPr>
        </p:nvSpPr>
        <p:spPr>
          <a:xfrm>
            <a:off x="663390" y="2949104"/>
            <a:ext cx="1290900" cy="1290900"/>
          </a:xfrm>
          <a:prstGeom prst="flowChartConnector">
            <a:avLst/>
          </a:prstGeom>
          <a:noFill/>
          <a:ln w="57150" cap="flat" cmpd="sng">
            <a:solidFill>
              <a:schemeClr val="lt1"/>
            </a:solidFill>
            <a:prstDash val="solid"/>
            <a:round/>
            <a:headEnd type="none" w="sm" len="sm"/>
            <a:tailEnd type="none" w="sm" len="sm"/>
          </a:ln>
        </p:spPr>
      </p:sp>
      <p:sp>
        <p:nvSpPr>
          <p:cNvPr id="350" name="Google Shape;350;p38"/>
          <p:cNvSpPr txBox="1">
            <a:spLocks noGrp="1"/>
          </p:cNvSpPr>
          <p:nvPr>
            <p:ph type="title"/>
          </p:nvPr>
        </p:nvSpPr>
        <p:spPr>
          <a:xfrm>
            <a:off x="374904" y="42394"/>
            <a:ext cx="7886700" cy="5313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1" name="Google Shape;351;p38"/>
          <p:cNvSpPr txBox="1">
            <a:spLocks noGrp="1"/>
          </p:cNvSpPr>
          <p:nvPr>
            <p:ph type="body" idx="1"/>
          </p:nvPr>
        </p:nvSpPr>
        <p:spPr>
          <a:xfrm>
            <a:off x="2170502" y="1189268"/>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2" name="Google Shape;352;p38"/>
          <p:cNvSpPr txBox="1">
            <a:spLocks noGrp="1"/>
          </p:cNvSpPr>
          <p:nvPr>
            <p:ph type="body" idx="4"/>
          </p:nvPr>
        </p:nvSpPr>
        <p:spPr>
          <a:xfrm>
            <a:off x="2170502" y="3000135"/>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3" name="Google Shape;353;p38"/>
          <p:cNvSpPr txBox="1">
            <a:spLocks noGrp="1"/>
          </p:cNvSpPr>
          <p:nvPr>
            <p:ph type="body" idx="5"/>
          </p:nvPr>
        </p:nvSpPr>
        <p:spPr>
          <a:xfrm>
            <a:off x="2170502" y="1602729"/>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4" name="Google Shape;354;p38"/>
          <p:cNvSpPr txBox="1">
            <a:spLocks noGrp="1"/>
          </p:cNvSpPr>
          <p:nvPr>
            <p:ph type="body" idx="6"/>
          </p:nvPr>
        </p:nvSpPr>
        <p:spPr>
          <a:xfrm>
            <a:off x="2170502" y="3404632"/>
            <a:ext cx="5341800" cy="8220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5" name="Google Shape;355;p38"/>
          <p:cNvSpPr>
            <a:spLocks noGrp="1"/>
          </p:cNvSpPr>
          <p:nvPr>
            <p:ph type="pic" idx="7"/>
          </p:nvPr>
        </p:nvSpPr>
        <p:spPr>
          <a:xfrm>
            <a:off x="663390" y="4758343"/>
            <a:ext cx="1290900" cy="1290900"/>
          </a:xfrm>
          <a:prstGeom prst="flowChartConnector">
            <a:avLst/>
          </a:prstGeom>
          <a:noFill/>
          <a:ln w="57150" cap="flat" cmpd="sng">
            <a:solidFill>
              <a:schemeClr val="lt1"/>
            </a:solidFill>
            <a:prstDash val="solid"/>
            <a:round/>
            <a:headEnd type="none" w="sm" len="sm"/>
            <a:tailEnd type="none" w="sm" len="sm"/>
          </a:ln>
        </p:spPr>
      </p:sp>
      <p:sp>
        <p:nvSpPr>
          <p:cNvPr id="356" name="Google Shape;356;p38"/>
          <p:cNvSpPr txBox="1">
            <a:spLocks noGrp="1"/>
          </p:cNvSpPr>
          <p:nvPr>
            <p:ph type="body" idx="8"/>
          </p:nvPr>
        </p:nvSpPr>
        <p:spPr>
          <a:xfrm>
            <a:off x="2170502" y="4809386"/>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7" name="Google Shape;357;p38"/>
          <p:cNvSpPr txBox="1">
            <a:spLocks noGrp="1"/>
          </p:cNvSpPr>
          <p:nvPr>
            <p:ph type="body" idx="9"/>
          </p:nvPr>
        </p:nvSpPr>
        <p:spPr>
          <a:xfrm>
            <a:off x="2170502" y="5213883"/>
            <a:ext cx="5341800" cy="8220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Presenters Divider 1.6">
  <p:cSld name="Presenters Divider 1.6">
    <p:spTree>
      <p:nvGrpSpPr>
        <p:cNvPr id="1" name="Shape 358"/>
        <p:cNvGrpSpPr/>
        <p:nvPr/>
      </p:nvGrpSpPr>
      <p:grpSpPr>
        <a:xfrm>
          <a:off x="0" y="0"/>
          <a:ext cx="0" cy="0"/>
          <a:chOff x="0" y="0"/>
          <a:chExt cx="0" cy="0"/>
        </a:xfrm>
      </p:grpSpPr>
      <p:pic>
        <p:nvPicPr>
          <p:cNvPr id="359" name="Google Shape;359;p39"/>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360" name="Google Shape;360;p39"/>
          <p:cNvSpPr/>
          <p:nvPr/>
        </p:nvSpPr>
        <p:spPr>
          <a:xfrm>
            <a:off x="395490" y="585223"/>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61" name="Google Shape;361;p39"/>
          <p:cNvCxnSpPr/>
          <p:nvPr/>
        </p:nvCxnSpPr>
        <p:spPr>
          <a:xfrm rot="10800000">
            <a:off x="2511" y="608083"/>
            <a:ext cx="371700" cy="0"/>
          </a:xfrm>
          <a:prstGeom prst="straightConnector1">
            <a:avLst/>
          </a:prstGeom>
          <a:noFill/>
          <a:ln w="12700" cap="flat" cmpd="sng">
            <a:solidFill>
              <a:schemeClr val="lt1"/>
            </a:solidFill>
            <a:prstDash val="solid"/>
            <a:round/>
            <a:headEnd type="none" w="sm" len="sm"/>
            <a:tailEnd type="none" w="sm" len="sm"/>
          </a:ln>
        </p:spPr>
      </p:cxnSp>
      <p:cxnSp>
        <p:nvCxnSpPr>
          <p:cNvPr id="362" name="Google Shape;362;p39"/>
          <p:cNvCxnSpPr/>
          <p:nvPr/>
        </p:nvCxnSpPr>
        <p:spPr>
          <a:xfrm rot="10800000">
            <a:off x="462600" y="608083"/>
            <a:ext cx="8681400" cy="0"/>
          </a:xfrm>
          <a:prstGeom prst="straightConnector1">
            <a:avLst/>
          </a:prstGeom>
          <a:noFill/>
          <a:ln w="12700" cap="flat" cmpd="sng">
            <a:solidFill>
              <a:schemeClr val="lt1"/>
            </a:solidFill>
            <a:prstDash val="solid"/>
            <a:round/>
            <a:headEnd type="none" w="sm" len="sm"/>
            <a:tailEnd type="none" w="sm" len="sm"/>
          </a:ln>
        </p:spPr>
      </p:cxnSp>
      <p:sp>
        <p:nvSpPr>
          <p:cNvPr id="363" name="Google Shape;363;p39"/>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64" name="Google Shape;364;p39"/>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365" name="Google Shape;365;p39"/>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366" name="Google Shape;366;p39"/>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67" name="Google Shape;367;p39"/>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pic>
        <p:nvPicPr>
          <p:cNvPr id="368" name="Google Shape;368;p39"/>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369" name="Google Shape;369;p39"/>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70" name="Google Shape;370;p39"/>
          <p:cNvSpPr>
            <a:spLocks noGrp="1"/>
          </p:cNvSpPr>
          <p:nvPr>
            <p:ph type="pic" idx="2"/>
          </p:nvPr>
        </p:nvSpPr>
        <p:spPr>
          <a:xfrm>
            <a:off x="663390" y="1138234"/>
            <a:ext cx="1290900" cy="1290900"/>
          </a:xfrm>
          <a:prstGeom prst="flowChartConnector">
            <a:avLst/>
          </a:prstGeom>
          <a:noFill/>
          <a:ln w="57150" cap="flat" cmpd="sng">
            <a:solidFill>
              <a:schemeClr val="lt1"/>
            </a:solidFill>
            <a:prstDash val="solid"/>
            <a:round/>
            <a:headEnd type="none" w="sm" len="sm"/>
            <a:tailEnd type="none" w="sm" len="sm"/>
          </a:ln>
        </p:spPr>
      </p:sp>
      <p:sp>
        <p:nvSpPr>
          <p:cNvPr id="371" name="Google Shape;371;p39"/>
          <p:cNvSpPr>
            <a:spLocks noGrp="1"/>
          </p:cNvSpPr>
          <p:nvPr>
            <p:ph type="pic" idx="3"/>
          </p:nvPr>
        </p:nvSpPr>
        <p:spPr>
          <a:xfrm>
            <a:off x="663390" y="2949104"/>
            <a:ext cx="1290900" cy="1290900"/>
          </a:xfrm>
          <a:prstGeom prst="flowChartConnector">
            <a:avLst/>
          </a:prstGeom>
          <a:noFill/>
          <a:ln w="57150" cap="flat" cmpd="sng">
            <a:solidFill>
              <a:schemeClr val="lt1"/>
            </a:solidFill>
            <a:prstDash val="solid"/>
            <a:round/>
            <a:headEnd type="none" w="sm" len="sm"/>
            <a:tailEnd type="none" w="sm" len="sm"/>
          </a:ln>
        </p:spPr>
      </p:sp>
      <p:sp>
        <p:nvSpPr>
          <p:cNvPr id="372" name="Google Shape;372;p39"/>
          <p:cNvSpPr txBox="1">
            <a:spLocks noGrp="1"/>
          </p:cNvSpPr>
          <p:nvPr>
            <p:ph type="title"/>
          </p:nvPr>
        </p:nvSpPr>
        <p:spPr>
          <a:xfrm>
            <a:off x="374904" y="42394"/>
            <a:ext cx="7886700" cy="5313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73" name="Google Shape;373;p39"/>
          <p:cNvSpPr txBox="1">
            <a:spLocks noGrp="1"/>
          </p:cNvSpPr>
          <p:nvPr>
            <p:ph type="body" idx="1"/>
          </p:nvPr>
        </p:nvSpPr>
        <p:spPr>
          <a:xfrm>
            <a:off x="2170502" y="1189268"/>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4" name="Google Shape;374;p39"/>
          <p:cNvSpPr txBox="1">
            <a:spLocks noGrp="1"/>
          </p:cNvSpPr>
          <p:nvPr>
            <p:ph type="body" idx="4"/>
          </p:nvPr>
        </p:nvSpPr>
        <p:spPr>
          <a:xfrm>
            <a:off x="2170502" y="3000135"/>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5" name="Google Shape;375;p39"/>
          <p:cNvSpPr txBox="1">
            <a:spLocks noGrp="1"/>
          </p:cNvSpPr>
          <p:nvPr>
            <p:ph type="body" idx="5"/>
          </p:nvPr>
        </p:nvSpPr>
        <p:spPr>
          <a:xfrm>
            <a:off x="2170502" y="1602729"/>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6" name="Google Shape;376;p39"/>
          <p:cNvSpPr txBox="1">
            <a:spLocks noGrp="1"/>
          </p:cNvSpPr>
          <p:nvPr>
            <p:ph type="body" idx="6"/>
          </p:nvPr>
        </p:nvSpPr>
        <p:spPr>
          <a:xfrm>
            <a:off x="2170502" y="3404632"/>
            <a:ext cx="5341800" cy="8220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7" name="Google Shape;377;p39"/>
          <p:cNvSpPr>
            <a:spLocks noGrp="1"/>
          </p:cNvSpPr>
          <p:nvPr>
            <p:ph type="pic" idx="7"/>
          </p:nvPr>
        </p:nvSpPr>
        <p:spPr>
          <a:xfrm>
            <a:off x="663390" y="4758343"/>
            <a:ext cx="1290900" cy="1290900"/>
          </a:xfrm>
          <a:prstGeom prst="flowChartConnector">
            <a:avLst/>
          </a:prstGeom>
          <a:noFill/>
          <a:ln w="57150" cap="flat" cmpd="sng">
            <a:solidFill>
              <a:schemeClr val="lt1"/>
            </a:solidFill>
            <a:prstDash val="solid"/>
            <a:round/>
            <a:headEnd type="none" w="sm" len="sm"/>
            <a:tailEnd type="none" w="sm" len="sm"/>
          </a:ln>
        </p:spPr>
      </p:sp>
      <p:sp>
        <p:nvSpPr>
          <p:cNvPr id="378" name="Google Shape;378;p39"/>
          <p:cNvSpPr txBox="1">
            <a:spLocks noGrp="1"/>
          </p:cNvSpPr>
          <p:nvPr>
            <p:ph type="body" idx="8"/>
          </p:nvPr>
        </p:nvSpPr>
        <p:spPr>
          <a:xfrm>
            <a:off x="2170502" y="4809386"/>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9" name="Google Shape;379;p39"/>
          <p:cNvSpPr txBox="1">
            <a:spLocks noGrp="1"/>
          </p:cNvSpPr>
          <p:nvPr>
            <p:ph type="body" idx="9"/>
          </p:nvPr>
        </p:nvSpPr>
        <p:spPr>
          <a:xfrm>
            <a:off x="2170502" y="5213883"/>
            <a:ext cx="5341800" cy="8220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Presenters Divider 1.7">
  <p:cSld name="Presenters Divider 1.7">
    <p:spTree>
      <p:nvGrpSpPr>
        <p:cNvPr id="1" name="Shape 380"/>
        <p:cNvGrpSpPr/>
        <p:nvPr/>
      </p:nvGrpSpPr>
      <p:grpSpPr>
        <a:xfrm>
          <a:off x="0" y="0"/>
          <a:ext cx="0" cy="0"/>
          <a:chOff x="0" y="0"/>
          <a:chExt cx="0" cy="0"/>
        </a:xfrm>
      </p:grpSpPr>
      <p:pic>
        <p:nvPicPr>
          <p:cNvPr id="381" name="Google Shape;381;p40"/>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382" name="Google Shape;382;p40"/>
          <p:cNvSpPr/>
          <p:nvPr/>
        </p:nvSpPr>
        <p:spPr>
          <a:xfrm>
            <a:off x="395490" y="585223"/>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83" name="Google Shape;383;p40"/>
          <p:cNvCxnSpPr/>
          <p:nvPr/>
        </p:nvCxnSpPr>
        <p:spPr>
          <a:xfrm rot="10800000">
            <a:off x="2511" y="608083"/>
            <a:ext cx="371700" cy="0"/>
          </a:xfrm>
          <a:prstGeom prst="straightConnector1">
            <a:avLst/>
          </a:prstGeom>
          <a:noFill/>
          <a:ln w="12700" cap="flat" cmpd="sng">
            <a:solidFill>
              <a:schemeClr val="lt1"/>
            </a:solidFill>
            <a:prstDash val="solid"/>
            <a:round/>
            <a:headEnd type="none" w="sm" len="sm"/>
            <a:tailEnd type="none" w="sm" len="sm"/>
          </a:ln>
        </p:spPr>
      </p:cxnSp>
      <p:cxnSp>
        <p:nvCxnSpPr>
          <p:cNvPr id="384" name="Google Shape;384;p40"/>
          <p:cNvCxnSpPr/>
          <p:nvPr/>
        </p:nvCxnSpPr>
        <p:spPr>
          <a:xfrm rot="10800000">
            <a:off x="462600" y="608083"/>
            <a:ext cx="8681400" cy="0"/>
          </a:xfrm>
          <a:prstGeom prst="straightConnector1">
            <a:avLst/>
          </a:prstGeom>
          <a:noFill/>
          <a:ln w="12700" cap="flat" cmpd="sng">
            <a:solidFill>
              <a:schemeClr val="lt1"/>
            </a:solidFill>
            <a:prstDash val="solid"/>
            <a:round/>
            <a:headEnd type="none" w="sm" len="sm"/>
            <a:tailEnd type="none" w="sm" len="sm"/>
          </a:ln>
        </p:spPr>
      </p:cxnSp>
      <p:sp>
        <p:nvSpPr>
          <p:cNvPr id="385" name="Google Shape;385;p40"/>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86" name="Google Shape;386;p40"/>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387" name="Google Shape;387;p40"/>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388" name="Google Shape;388;p40"/>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89" name="Google Shape;389;p40"/>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pic>
        <p:nvPicPr>
          <p:cNvPr id="390" name="Google Shape;390;p40"/>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391" name="Google Shape;391;p40"/>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392" name="Google Shape;392;p40"/>
          <p:cNvSpPr>
            <a:spLocks noGrp="1"/>
          </p:cNvSpPr>
          <p:nvPr>
            <p:ph type="pic" idx="2"/>
          </p:nvPr>
        </p:nvSpPr>
        <p:spPr>
          <a:xfrm>
            <a:off x="663390" y="1138234"/>
            <a:ext cx="1290900" cy="1290900"/>
          </a:xfrm>
          <a:prstGeom prst="flowChartConnector">
            <a:avLst/>
          </a:prstGeom>
          <a:noFill/>
          <a:ln w="57150" cap="flat" cmpd="sng">
            <a:solidFill>
              <a:schemeClr val="lt1"/>
            </a:solidFill>
            <a:prstDash val="solid"/>
            <a:round/>
            <a:headEnd type="none" w="sm" len="sm"/>
            <a:tailEnd type="none" w="sm" len="sm"/>
          </a:ln>
        </p:spPr>
      </p:sp>
      <p:sp>
        <p:nvSpPr>
          <p:cNvPr id="393" name="Google Shape;393;p40"/>
          <p:cNvSpPr>
            <a:spLocks noGrp="1"/>
          </p:cNvSpPr>
          <p:nvPr>
            <p:ph type="pic" idx="3"/>
          </p:nvPr>
        </p:nvSpPr>
        <p:spPr>
          <a:xfrm>
            <a:off x="663390" y="2949104"/>
            <a:ext cx="1290900" cy="1290900"/>
          </a:xfrm>
          <a:prstGeom prst="flowChartConnector">
            <a:avLst/>
          </a:prstGeom>
          <a:noFill/>
          <a:ln w="57150" cap="flat" cmpd="sng">
            <a:solidFill>
              <a:schemeClr val="lt1"/>
            </a:solidFill>
            <a:prstDash val="solid"/>
            <a:round/>
            <a:headEnd type="none" w="sm" len="sm"/>
            <a:tailEnd type="none" w="sm" len="sm"/>
          </a:ln>
        </p:spPr>
      </p:sp>
      <p:sp>
        <p:nvSpPr>
          <p:cNvPr id="394" name="Google Shape;394;p40"/>
          <p:cNvSpPr txBox="1">
            <a:spLocks noGrp="1"/>
          </p:cNvSpPr>
          <p:nvPr>
            <p:ph type="title"/>
          </p:nvPr>
        </p:nvSpPr>
        <p:spPr>
          <a:xfrm>
            <a:off x="374904" y="42394"/>
            <a:ext cx="7886700" cy="5313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5" name="Google Shape;395;p40"/>
          <p:cNvSpPr txBox="1">
            <a:spLocks noGrp="1"/>
          </p:cNvSpPr>
          <p:nvPr>
            <p:ph type="body" idx="1"/>
          </p:nvPr>
        </p:nvSpPr>
        <p:spPr>
          <a:xfrm>
            <a:off x="2170502" y="1189268"/>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6" name="Google Shape;396;p40"/>
          <p:cNvSpPr txBox="1">
            <a:spLocks noGrp="1"/>
          </p:cNvSpPr>
          <p:nvPr>
            <p:ph type="body" idx="4"/>
          </p:nvPr>
        </p:nvSpPr>
        <p:spPr>
          <a:xfrm>
            <a:off x="2170502" y="3000135"/>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7" name="Google Shape;397;p40"/>
          <p:cNvSpPr txBox="1">
            <a:spLocks noGrp="1"/>
          </p:cNvSpPr>
          <p:nvPr>
            <p:ph type="body" idx="5"/>
          </p:nvPr>
        </p:nvSpPr>
        <p:spPr>
          <a:xfrm>
            <a:off x="2170502" y="1602729"/>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8" name="Google Shape;398;p40"/>
          <p:cNvSpPr txBox="1">
            <a:spLocks noGrp="1"/>
          </p:cNvSpPr>
          <p:nvPr>
            <p:ph type="body" idx="6"/>
          </p:nvPr>
        </p:nvSpPr>
        <p:spPr>
          <a:xfrm>
            <a:off x="2170502" y="3404632"/>
            <a:ext cx="5341800" cy="8220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9" name="Google Shape;399;p40"/>
          <p:cNvSpPr>
            <a:spLocks noGrp="1"/>
          </p:cNvSpPr>
          <p:nvPr>
            <p:ph type="pic" idx="7"/>
          </p:nvPr>
        </p:nvSpPr>
        <p:spPr>
          <a:xfrm>
            <a:off x="663390" y="4758343"/>
            <a:ext cx="1290900" cy="1290900"/>
          </a:xfrm>
          <a:prstGeom prst="flowChartConnector">
            <a:avLst/>
          </a:prstGeom>
          <a:noFill/>
          <a:ln w="57150" cap="flat" cmpd="sng">
            <a:solidFill>
              <a:schemeClr val="lt1"/>
            </a:solidFill>
            <a:prstDash val="solid"/>
            <a:round/>
            <a:headEnd type="none" w="sm" len="sm"/>
            <a:tailEnd type="none" w="sm" len="sm"/>
          </a:ln>
        </p:spPr>
      </p:sp>
      <p:sp>
        <p:nvSpPr>
          <p:cNvPr id="400" name="Google Shape;400;p40"/>
          <p:cNvSpPr txBox="1">
            <a:spLocks noGrp="1"/>
          </p:cNvSpPr>
          <p:nvPr>
            <p:ph type="body" idx="8"/>
          </p:nvPr>
        </p:nvSpPr>
        <p:spPr>
          <a:xfrm>
            <a:off x="2170502" y="4809386"/>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1" name="Google Shape;401;p40"/>
          <p:cNvSpPr txBox="1">
            <a:spLocks noGrp="1"/>
          </p:cNvSpPr>
          <p:nvPr>
            <p:ph type="body" idx="9"/>
          </p:nvPr>
        </p:nvSpPr>
        <p:spPr>
          <a:xfrm>
            <a:off x="2170502" y="5213883"/>
            <a:ext cx="5341800" cy="8220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Presenters Divider 1.8">
  <p:cSld name="Presenters Divider 1.8">
    <p:spTree>
      <p:nvGrpSpPr>
        <p:cNvPr id="1" name="Shape 402"/>
        <p:cNvGrpSpPr/>
        <p:nvPr/>
      </p:nvGrpSpPr>
      <p:grpSpPr>
        <a:xfrm>
          <a:off x="0" y="0"/>
          <a:ext cx="0" cy="0"/>
          <a:chOff x="0" y="0"/>
          <a:chExt cx="0" cy="0"/>
        </a:xfrm>
      </p:grpSpPr>
      <p:pic>
        <p:nvPicPr>
          <p:cNvPr id="403" name="Google Shape;403;p41"/>
          <p:cNvPicPr preferRelativeResize="0"/>
          <p:nvPr/>
        </p:nvPicPr>
        <p:blipFill rotWithShape="1">
          <a:blip r:embed="rId2">
            <a:alphaModFix/>
          </a:blip>
          <a:srcRect/>
          <a:stretch/>
        </p:blipFill>
        <p:spPr>
          <a:xfrm>
            <a:off x="-2" y="-1"/>
            <a:ext cx="6858000" cy="5143500"/>
          </a:xfrm>
          <a:prstGeom prst="rect">
            <a:avLst/>
          </a:prstGeom>
          <a:noFill/>
          <a:ln>
            <a:noFill/>
          </a:ln>
        </p:spPr>
      </p:pic>
      <p:sp>
        <p:nvSpPr>
          <p:cNvPr id="404" name="Google Shape;404;p41"/>
          <p:cNvSpPr/>
          <p:nvPr/>
        </p:nvSpPr>
        <p:spPr>
          <a:xfrm>
            <a:off x="395490" y="585223"/>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405" name="Google Shape;405;p41"/>
          <p:cNvCxnSpPr/>
          <p:nvPr/>
        </p:nvCxnSpPr>
        <p:spPr>
          <a:xfrm rot="10800000">
            <a:off x="2511" y="608083"/>
            <a:ext cx="371700" cy="0"/>
          </a:xfrm>
          <a:prstGeom prst="straightConnector1">
            <a:avLst/>
          </a:prstGeom>
          <a:noFill/>
          <a:ln w="12700" cap="flat" cmpd="sng">
            <a:solidFill>
              <a:schemeClr val="lt1"/>
            </a:solidFill>
            <a:prstDash val="solid"/>
            <a:round/>
            <a:headEnd type="none" w="sm" len="sm"/>
            <a:tailEnd type="none" w="sm" len="sm"/>
          </a:ln>
        </p:spPr>
      </p:cxnSp>
      <p:cxnSp>
        <p:nvCxnSpPr>
          <p:cNvPr id="406" name="Google Shape;406;p41"/>
          <p:cNvCxnSpPr/>
          <p:nvPr/>
        </p:nvCxnSpPr>
        <p:spPr>
          <a:xfrm rot="10800000">
            <a:off x="462600" y="608083"/>
            <a:ext cx="8681400" cy="0"/>
          </a:xfrm>
          <a:prstGeom prst="straightConnector1">
            <a:avLst/>
          </a:prstGeom>
          <a:noFill/>
          <a:ln w="12700" cap="flat" cmpd="sng">
            <a:solidFill>
              <a:schemeClr val="lt1"/>
            </a:solidFill>
            <a:prstDash val="solid"/>
            <a:round/>
            <a:headEnd type="none" w="sm" len="sm"/>
            <a:tailEnd type="none" w="sm" len="sm"/>
          </a:ln>
        </p:spPr>
      </p:cxnSp>
      <p:sp>
        <p:nvSpPr>
          <p:cNvPr id="407" name="Google Shape;407;p41"/>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408" name="Google Shape;408;p41"/>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409" name="Google Shape;409;p41"/>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410" name="Google Shape;410;p41"/>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411" name="Google Shape;411;p41"/>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pic>
        <p:nvPicPr>
          <p:cNvPr id="412" name="Google Shape;412;p41"/>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413" name="Google Shape;413;p41"/>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14" name="Google Shape;414;p41"/>
          <p:cNvSpPr>
            <a:spLocks noGrp="1"/>
          </p:cNvSpPr>
          <p:nvPr>
            <p:ph type="pic" idx="2"/>
          </p:nvPr>
        </p:nvSpPr>
        <p:spPr>
          <a:xfrm>
            <a:off x="663390" y="1138234"/>
            <a:ext cx="1290900" cy="1290900"/>
          </a:xfrm>
          <a:prstGeom prst="flowChartConnector">
            <a:avLst/>
          </a:prstGeom>
          <a:noFill/>
          <a:ln w="57150" cap="flat" cmpd="sng">
            <a:solidFill>
              <a:schemeClr val="lt1"/>
            </a:solidFill>
            <a:prstDash val="solid"/>
            <a:round/>
            <a:headEnd type="none" w="sm" len="sm"/>
            <a:tailEnd type="none" w="sm" len="sm"/>
          </a:ln>
        </p:spPr>
      </p:sp>
      <p:sp>
        <p:nvSpPr>
          <p:cNvPr id="415" name="Google Shape;415;p41"/>
          <p:cNvSpPr>
            <a:spLocks noGrp="1"/>
          </p:cNvSpPr>
          <p:nvPr>
            <p:ph type="pic" idx="3"/>
          </p:nvPr>
        </p:nvSpPr>
        <p:spPr>
          <a:xfrm>
            <a:off x="663390" y="2949104"/>
            <a:ext cx="1290900" cy="1290900"/>
          </a:xfrm>
          <a:prstGeom prst="flowChartConnector">
            <a:avLst/>
          </a:prstGeom>
          <a:noFill/>
          <a:ln w="57150" cap="flat" cmpd="sng">
            <a:solidFill>
              <a:schemeClr val="lt1"/>
            </a:solidFill>
            <a:prstDash val="solid"/>
            <a:round/>
            <a:headEnd type="none" w="sm" len="sm"/>
            <a:tailEnd type="none" w="sm" len="sm"/>
          </a:ln>
        </p:spPr>
      </p:sp>
      <p:sp>
        <p:nvSpPr>
          <p:cNvPr id="416" name="Google Shape;416;p41"/>
          <p:cNvSpPr txBox="1">
            <a:spLocks noGrp="1"/>
          </p:cNvSpPr>
          <p:nvPr>
            <p:ph type="title"/>
          </p:nvPr>
        </p:nvSpPr>
        <p:spPr>
          <a:xfrm>
            <a:off x="374904" y="42394"/>
            <a:ext cx="7886700" cy="5313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7" name="Google Shape;417;p41"/>
          <p:cNvSpPr txBox="1">
            <a:spLocks noGrp="1"/>
          </p:cNvSpPr>
          <p:nvPr>
            <p:ph type="body" idx="1"/>
          </p:nvPr>
        </p:nvSpPr>
        <p:spPr>
          <a:xfrm>
            <a:off x="2170502" y="1189268"/>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18" name="Google Shape;418;p41"/>
          <p:cNvSpPr txBox="1">
            <a:spLocks noGrp="1"/>
          </p:cNvSpPr>
          <p:nvPr>
            <p:ph type="body" idx="4"/>
          </p:nvPr>
        </p:nvSpPr>
        <p:spPr>
          <a:xfrm>
            <a:off x="2170502" y="3000135"/>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19" name="Google Shape;419;p41"/>
          <p:cNvSpPr txBox="1">
            <a:spLocks noGrp="1"/>
          </p:cNvSpPr>
          <p:nvPr>
            <p:ph type="body" idx="5"/>
          </p:nvPr>
        </p:nvSpPr>
        <p:spPr>
          <a:xfrm>
            <a:off x="2170502" y="1602729"/>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0" name="Google Shape;420;p41"/>
          <p:cNvSpPr txBox="1">
            <a:spLocks noGrp="1"/>
          </p:cNvSpPr>
          <p:nvPr>
            <p:ph type="body" idx="6"/>
          </p:nvPr>
        </p:nvSpPr>
        <p:spPr>
          <a:xfrm>
            <a:off x="2170502" y="3404632"/>
            <a:ext cx="5341800" cy="8220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1" name="Google Shape;421;p41"/>
          <p:cNvSpPr>
            <a:spLocks noGrp="1"/>
          </p:cNvSpPr>
          <p:nvPr>
            <p:ph type="pic" idx="7"/>
          </p:nvPr>
        </p:nvSpPr>
        <p:spPr>
          <a:xfrm>
            <a:off x="663390" y="4758343"/>
            <a:ext cx="1290900" cy="1290900"/>
          </a:xfrm>
          <a:prstGeom prst="flowChartConnector">
            <a:avLst/>
          </a:prstGeom>
          <a:noFill/>
          <a:ln w="57150" cap="flat" cmpd="sng">
            <a:solidFill>
              <a:schemeClr val="lt1"/>
            </a:solidFill>
            <a:prstDash val="solid"/>
            <a:round/>
            <a:headEnd type="none" w="sm" len="sm"/>
            <a:tailEnd type="none" w="sm" len="sm"/>
          </a:ln>
        </p:spPr>
      </p:sp>
      <p:sp>
        <p:nvSpPr>
          <p:cNvPr id="422" name="Google Shape;422;p41"/>
          <p:cNvSpPr txBox="1">
            <a:spLocks noGrp="1"/>
          </p:cNvSpPr>
          <p:nvPr>
            <p:ph type="body" idx="8"/>
          </p:nvPr>
        </p:nvSpPr>
        <p:spPr>
          <a:xfrm>
            <a:off x="2170502" y="4809386"/>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3" name="Google Shape;423;p41"/>
          <p:cNvSpPr txBox="1">
            <a:spLocks noGrp="1"/>
          </p:cNvSpPr>
          <p:nvPr>
            <p:ph type="body" idx="9"/>
          </p:nvPr>
        </p:nvSpPr>
        <p:spPr>
          <a:xfrm>
            <a:off x="2170502" y="5213883"/>
            <a:ext cx="5341800" cy="8220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Presenters Divider 2.1">
  <p:cSld name="Presenters Divider 2.1">
    <p:spTree>
      <p:nvGrpSpPr>
        <p:cNvPr id="1" name="Shape 424"/>
        <p:cNvGrpSpPr/>
        <p:nvPr/>
      </p:nvGrpSpPr>
      <p:grpSpPr>
        <a:xfrm>
          <a:off x="0" y="0"/>
          <a:ext cx="0" cy="0"/>
          <a:chOff x="0" y="0"/>
          <a:chExt cx="0" cy="0"/>
        </a:xfrm>
      </p:grpSpPr>
      <p:pic>
        <p:nvPicPr>
          <p:cNvPr id="425" name="Google Shape;425;p42"/>
          <p:cNvPicPr preferRelativeResize="0"/>
          <p:nvPr/>
        </p:nvPicPr>
        <p:blipFill rotWithShape="1">
          <a:blip r:embed="rId2">
            <a:alphaModFix/>
          </a:blip>
          <a:srcRect/>
          <a:stretch/>
        </p:blipFill>
        <p:spPr>
          <a:xfrm>
            <a:off x="0" y="0"/>
            <a:ext cx="6858000" cy="5143500"/>
          </a:xfrm>
          <a:prstGeom prst="rect">
            <a:avLst/>
          </a:prstGeom>
          <a:noFill/>
          <a:ln>
            <a:noFill/>
          </a:ln>
        </p:spPr>
      </p:pic>
      <p:pic>
        <p:nvPicPr>
          <p:cNvPr id="426" name="Google Shape;426;p42"/>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427" name="Google Shape;427;p42"/>
          <p:cNvSpPr>
            <a:spLocks noGrp="1"/>
          </p:cNvSpPr>
          <p:nvPr>
            <p:ph type="pic" idx="2"/>
          </p:nvPr>
        </p:nvSpPr>
        <p:spPr>
          <a:xfrm>
            <a:off x="685304" y="2088493"/>
            <a:ext cx="951000" cy="951300"/>
          </a:xfrm>
          <a:prstGeom prst="flowChartConnector">
            <a:avLst/>
          </a:prstGeom>
          <a:noFill/>
          <a:ln w="28575" cap="flat" cmpd="sng">
            <a:solidFill>
              <a:schemeClr val="lt1"/>
            </a:solidFill>
            <a:prstDash val="solid"/>
            <a:round/>
            <a:headEnd type="none" w="sm" len="sm"/>
            <a:tailEnd type="none" w="sm" len="sm"/>
          </a:ln>
        </p:spPr>
      </p:sp>
      <p:sp>
        <p:nvSpPr>
          <p:cNvPr id="428" name="Google Shape;428;p42"/>
          <p:cNvSpPr>
            <a:spLocks noGrp="1"/>
          </p:cNvSpPr>
          <p:nvPr>
            <p:ph type="pic" idx="3"/>
          </p:nvPr>
        </p:nvSpPr>
        <p:spPr>
          <a:xfrm>
            <a:off x="685803" y="3514161"/>
            <a:ext cx="950100" cy="950100"/>
          </a:xfrm>
          <a:prstGeom prst="flowChartConnector">
            <a:avLst/>
          </a:prstGeom>
          <a:noFill/>
          <a:ln w="28575" cap="flat" cmpd="sng">
            <a:solidFill>
              <a:schemeClr val="lt1"/>
            </a:solidFill>
            <a:prstDash val="solid"/>
            <a:round/>
            <a:headEnd type="none" w="sm" len="sm"/>
            <a:tailEnd type="none" w="sm" len="sm"/>
          </a:ln>
        </p:spPr>
      </p:sp>
      <p:sp>
        <p:nvSpPr>
          <p:cNvPr id="429" name="Google Shape;429;p42"/>
          <p:cNvSpPr txBox="1">
            <a:spLocks noGrp="1"/>
          </p:cNvSpPr>
          <p:nvPr>
            <p:ph type="body" idx="1"/>
          </p:nvPr>
        </p:nvSpPr>
        <p:spPr>
          <a:xfrm>
            <a:off x="1811911" y="2085747"/>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0" name="Google Shape;430;p42"/>
          <p:cNvSpPr txBox="1">
            <a:spLocks noGrp="1"/>
          </p:cNvSpPr>
          <p:nvPr>
            <p:ph type="body" idx="4"/>
          </p:nvPr>
        </p:nvSpPr>
        <p:spPr>
          <a:xfrm>
            <a:off x="1811911" y="3520097"/>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1" name="Google Shape;431;p42"/>
          <p:cNvSpPr txBox="1">
            <a:spLocks noGrp="1"/>
          </p:cNvSpPr>
          <p:nvPr>
            <p:ph type="body" idx="5"/>
          </p:nvPr>
        </p:nvSpPr>
        <p:spPr>
          <a:xfrm>
            <a:off x="1811911" y="2499208"/>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2" name="Google Shape;432;p42"/>
          <p:cNvSpPr txBox="1">
            <a:spLocks noGrp="1"/>
          </p:cNvSpPr>
          <p:nvPr>
            <p:ph type="body" idx="6"/>
          </p:nvPr>
        </p:nvSpPr>
        <p:spPr>
          <a:xfrm>
            <a:off x="1811911" y="3924594"/>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3" name="Google Shape;433;p42"/>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34" name="Google Shape;434;p42"/>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435" name="Google Shape;435;p42"/>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436" name="Google Shape;436;p42"/>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437" name="Google Shape;437;p42"/>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438" name="Google Shape;438;p42"/>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sp>
        <p:nvSpPr>
          <p:cNvPr id="439" name="Google Shape;439;p42"/>
          <p:cNvSpPr/>
          <p:nvPr/>
        </p:nvSpPr>
        <p:spPr>
          <a:xfrm flipH="1">
            <a:off x="8705332" y="1848862"/>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440" name="Google Shape;440;p42"/>
          <p:cNvCxnSpPr>
            <a:endCxn id="441" idx="0"/>
          </p:cNvCxnSpPr>
          <p:nvPr/>
        </p:nvCxnSpPr>
        <p:spPr>
          <a:xfrm rot="10800000">
            <a:off x="418349" y="1933647"/>
            <a:ext cx="0" cy="4337100"/>
          </a:xfrm>
          <a:prstGeom prst="straightConnector1">
            <a:avLst/>
          </a:prstGeom>
          <a:noFill/>
          <a:ln w="12700" cap="flat" cmpd="sng">
            <a:solidFill>
              <a:schemeClr val="lt1"/>
            </a:solidFill>
            <a:prstDash val="solid"/>
            <a:round/>
            <a:headEnd type="none" w="sm" len="sm"/>
            <a:tailEnd type="none" w="sm" len="sm"/>
          </a:ln>
        </p:spPr>
      </p:cxnSp>
      <p:sp>
        <p:nvSpPr>
          <p:cNvPr id="441" name="Google Shape;441;p42"/>
          <p:cNvSpPr/>
          <p:nvPr/>
        </p:nvSpPr>
        <p:spPr>
          <a:xfrm rot="-5400000">
            <a:off x="418499" y="1872747"/>
            <a:ext cx="121500" cy="121800"/>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442" name="Google Shape;442;p42"/>
          <p:cNvCxnSpPr/>
          <p:nvPr/>
        </p:nvCxnSpPr>
        <p:spPr>
          <a:xfrm rot="10800000">
            <a:off x="479350" y="1872633"/>
            <a:ext cx="8201100" cy="0"/>
          </a:xfrm>
          <a:prstGeom prst="straightConnector1">
            <a:avLst/>
          </a:prstGeom>
          <a:noFill/>
          <a:ln w="12700" cap="flat" cmpd="sng">
            <a:solidFill>
              <a:schemeClr val="lt1"/>
            </a:solidFill>
            <a:prstDash val="solid"/>
            <a:round/>
            <a:headEnd type="none" w="sm" len="sm"/>
            <a:tailEnd type="none" w="sm" len="sm"/>
          </a:ln>
        </p:spPr>
      </p:cxnSp>
      <p:sp>
        <p:nvSpPr>
          <p:cNvPr id="443" name="Google Shape;443;p42"/>
          <p:cNvSpPr txBox="1">
            <a:spLocks noGrp="1"/>
          </p:cNvSpPr>
          <p:nvPr>
            <p:ph type="title"/>
          </p:nvPr>
        </p:nvSpPr>
        <p:spPr>
          <a:xfrm>
            <a:off x="592790" y="490635"/>
            <a:ext cx="7886700" cy="13257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44" name="Google Shape;444;p42"/>
          <p:cNvSpPr>
            <a:spLocks noGrp="1"/>
          </p:cNvSpPr>
          <p:nvPr>
            <p:ph type="pic" idx="7"/>
          </p:nvPr>
        </p:nvSpPr>
        <p:spPr>
          <a:xfrm>
            <a:off x="685803" y="4939549"/>
            <a:ext cx="950100" cy="950100"/>
          </a:xfrm>
          <a:prstGeom prst="flowChartConnector">
            <a:avLst/>
          </a:prstGeom>
          <a:noFill/>
          <a:ln w="28575" cap="flat" cmpd="sng">
            <a:solidFill>
              <a:schemeClr val="lt1"/>
            </a:solidFill>
            <a:prstDash val="solid"/>
            <a:round/>
            <a:headEnd type="none" w="sm" len="sm"/>
            <a:tailEnd type="none" w="sm" len="sm"/>
          </a:ln>
        </p:spPr>
      </p:sp>
      <p:sp>
        <p:nvSpPr>
          <p:cNvPr id="445" name="Google Shape;445;p42"/>
          <p:cNvSpPr txBox="1">
            <a:spLocks noGrp="1"/>
          </p:cNvSpPr>
          <p:nvPr>
            <p:ph type="body" idx="8"/>
          </p:nvPr>
        </p:nvSpPr>
        <p:spPr>
          <a:xfrm>
            <a:off x="1811911" y="4945485"/>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46" name="Google Shape;446;p42"/>
          <p:cNvSpPr txBox="1">
            <a:spLocks noGrp="1"/>
          </p:cNvSpPr>
          <p:nvPr>
            <p:ph type="body" idx="9"/>
          </p:nvPr>
        </p:nvSpPr>
        <p:spPr>
          <a:xfrm>
            <a:off x="1811911" y="5349982"/>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Cover 1 Blue">
  <p:cSld name="Cover 1 Blue">
    <p:spTree>
      <p:nvGrpSpPr>
        <p:cNvPr id="1" name="Shape 21"/>
        <p:cNvGrpSpPr/>
        <p:nvPr/>
      </p:nvGrpSpPr>
      <p:grpSpPr>
        <a:xfrm>
          <a:off x="0" y="0"/>
          <a:ext cx="0" cy="0"/>
          <a:chOff x="0" y="0"/>
          <a:chExt cx="0" cy="0"/>
        </a:xfrm>
      </p:grpSpPr>
      <p:sp>
        <p:nvSpPr>
          <p:cNvPr id="22" name="Google Shape;22;p16"/>
          <p:cNvSpPr/>
          <p:nvPr/>
        </p:nvSpPr>
        <p:spPr>
          <a:xfrm>
            <a:off x="0" y="0"/>
            <a:ext cx="9144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 name="Google Shape;23;p16"/>
          <p:cNvSpPr txBox="1">
            <a:spLocks noGrp="1"/>
          </p:cNvSpPr>
          <p:nvPr>
            <p:ph type="title"/>
          </p:nvPr>
        </p:nvSpPr>
        <p:spPr>
          <a:xfrm>
            <a:off x="610724" y="0"/>
            <a:ext cx="7744800" cy="25335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 name="Google Shape;24;p16"/>
          <p:cNvSpPr txBox="1">
            <a:spLocks noGrp="1"/>
          </p:cNvSpPr>
          <p:nvPr>
            <p:ph type="body" idx="1"/>
          </p:nvPr>
        </p:nvSpPr>
        <p:spPr>
          <a:xfrm>
            <a:off x="610723" y="3562904"/>
            <a:ext cx="8119800" cy="716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 name="Google Shape;25;p16"/>
          <p:cNvSpPr txBox="1">
            <a:spLocks noGrp="1"/>
          </p:cNvSpPr>
          <p:nvPr>
            <p:ph type="body" idx="2"/>
          </p:nvPr>
        </p:nvSpPr>
        <p:spPr>
          <a:xfrm>
            <a:off x="610723" y="4252817"/>
            <a:ext cx="8119800" cy="273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 name="Google Shape;26;p16"/>
          <p:cNvSpPr txBox="1">
            <a:spLocks noGrp="1"/>
          </p:cNvSpPr>
          <p:nvPr>
            <p:ph type="body" idx="3"/>
          </p:nvPr>
        </p:nvSpPr>
        <p:spPr>
          <a:xfrm>
            <a:off x="610723" y="4544352"/>
            <a:ext cx="8119800" cy="4041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7" name="Google Shape;27;p16"/>
          <p:cNvPicPr preferRelativeResize="0"/>
          <p:nvPr/>
        </p:nvPicPr>
        <p:blipFill rotWithShape="1">
          <a:blip r:embed="rId2">
            <a:alphaModFix/>
          </a:blip>
          <a:srcRect/>
          <a:stretch/>
        </p:blipFill>
        <p:spPr>
          <a:xfrm>
            <a:off x="641992" y="5512926"/>
            <a:ext cx="895351" cy="714375"/>
          </a:xfrm>
          <a:prstGeom prst="rect">
            <a:avLst/>
          </a:prstGeom>
          <a:noFill/>
          <a:ln>
            <a:noFill/>
          </a:ln>
        </p:spPr>
      </p:pic>
      <p:sp>
        <p:nvSpPr>
          <p:cNvPr id="28" name="Google Shape;28;p16"/>
          <p:cNvSpPr txBox="1">
            <a:spLocks noGrp="1"/>
          </p:cNvSpPr>
          <p:nvPr>
            <p:ph type="body" idx="4"/>
          </p:nvPr>
        </p:nvSpPr>
        <p:spPr>
          <a:xfrm>
            <a:off x="610723" y="2854692"/>
            <a:ext cx="8119800" cy="716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Presenters Divider 2.2">
  <p:cSld name="Presenters Divider 2.2">
    <p:spTree>
      <p:nvGrpSpPr>
        <p:cNvPr id="1" name="Shape 447"/>
        <p:cNvGrpSpPr/>
        <p:nvPr/>
      </p:nvGrpSpPr>
      <p:grpSpPr>
        <a:xfrm>
          <a:off x="0" y="0"/>
          <a:ext cx="0" cy="0"/>
          <a:chOff x="0" y="0"/>
          <a:chExt cx="0" cy="0"/>
        </a:xfrm>
      </p:grpSpPr>
      <p:pic>
        <p:nvPicPr>
          <p:cNvPr id="448" name="Google Shape;448;p43"/>
          <p:cNvPicPr preferRelativeResize="0"/>
          <p:nvPr/>
        </p:nvPicPr>
        <p:blipFill rotWithShape="1">
          <a:blip r:embed="rId2">
            <a:alphaModFix/>
          </a:blip>
          <a:srcRect/>
          <a:stretch/>
        </p:blipFill>
        <p:spPr>
          <a:xfrm>
            <a:off x="0" y="0"/>
            <a:ext cx="6858000" cy="5143500"/>
          </a:xfrm>
          <a:prstGeom prst="rect">
            <a:avLst/>
          </a:prstGeom>
          <a:noFill/>
          <a:ln>
            <a:noFill/>
          </a:ln>
        </p:spPr>
      </p:pic>
      <p:pic>
        <p:nvPicPr>
          <p:cNvPr id="449" name="Google Shape;449;p43"/>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450" name="Google Shape;450;p43"/>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51" name="Google Shape;451;p43"/>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452" name="Google Shape;452;p43"/>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453" name="Google Shape;453;p43"/>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454" name="Google Shape;454;p43"/>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cxnSp>
        <p:nvCxnSpPr>
          <p:cNvPr id="455" name="Google Shape;455;p43"/>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sp>
        <p:nvSpPr>
          <p:cNvPr id="456" name="Google Shape;456;p43"/>
          <p:cNvSpPr/>
          <p:nvPr/>
        </p:nvSpPr>
        <p:spPr>
          <a:xfrm flipH="1">
            <a:off x="8705332" y="1848862"/>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457" name="Google Shape;457;p43"/>
          <p:cNvCxnSpPr>
            <a:endCxn id="458" idx="0"/>
          </p:cNvCxnSpPr>
          <p:nvPr/>
        </p:nvCxnSpPr>
        <p:spPr>
          <a:xfrm rot="10800000">
            <a:off x="418349" y="1933647"/>
            <a:ext cx="0" cy="4337100"/>
          </a:xfrm>
          <a:prstGeom prst="straightConnector1">
            <a:avLst/>
          </a:prstGeom>
          <a:noFill/>
          <a:ln w="12700" cap="flat" cmpd="sng">
            <a:solidFill>
              <a:schemeClr val="lt1"/>
            </a:solidFill>
            <a:prstDash val="solid"/>
            <a:round/>
            <a:headEnd type="none" w="sm" len="sm"/>
            <a:tailEnd type="none" w="sm" len="sm"/>
          </a:ln>
        </p:spPr>
      </p:cxnSp>
      <p:sp>
        <p:nvSpPr>
          <p:cNvPr id="458" name="Google Shape;458;p43"/>
          <p:cNvSpPr/>
          <p:nvPr/>
        </p:nvSpPr>
        <p:spPr>
          <a:xfrm rot="-5400000">
            <a:off x="418499" y="1872747"/>
            <a:ext cx="121500" cy="121800"/>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459" name="Google Shape;459;p43"/>
          <p:cNvCxnSpPr/>
          <p:nvPr/>
        </p:nvCxnSpPr>
        <p:spPr>
          <a:xfrm rot="10800000">
            <a:off x="479350" y="1872633"/>
            <a:ext cx="8201100" cy="0"/>
          </a:xfrm>
          <a:prstGeom prst="straightConnector1">
            <a:avLst/>
          </a:prstGeom>
          <a:noFill/>
          <a:ln w="12700" cap="flat" cmpd="sng">
            <a:solidFill>
              <a:schemeClr val="lt1"/>
            </a:solidFill>
            <a:prstDash val="solid"/>
            <a:round/>
            <a:headEnd type="none" w="sm" len="sm"/>
            <a:tailEnd type="none" w="sm" len="sm"/>
          </a:ln>
        </p:spPr>
      </p:cxnSp>
      <p:sp>
        <p:nvSpPr>
          <p:cNvPr id="460" name="Google Shape;460;p43"/>
          <p:cNvSpPr txBox="1">
            <a:spLocks noGrp="1"/>
          </p:cNvSpPr>
          <p:nvPr>
            <p:ph type="title"/>
          </p:nvPr>
        </p:nvSpPr>
        <p:spPr>
          <a:xfrm>
            <a:off x="592790" y="490635"/>
            <a:ext cx="7886700" cy="13257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61" name="Google Shape;461;p43"/>
          <p:cNvSpPr txBox="1">
            <a:spLocks noGrp="1"/>
          </p:cNvSpPr>
          <p:nvPr>
            <p:ph type="body" idx="1"/>
          </p:nvPr>
        </p:nvSpPr>
        <p:spPr>
          <a:xfrm>
            <a:off x="1811911" y="2085747"/>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2" name="Google Shape;462;p43"/>
          <p:cNvSpPr txBox="1">
            <a:spLocks noGrp="1"/>
          </p:cNvSpPr>
          <p:nvPr>
            <p:ph type="body" idx="2"/>
          </p:nvPr>
        </p:nvSpPr>
        <p:spPr>
          <a:xfrm>
            <a:off x="1811911" y="3520097"/>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3" name="Google Shape;463;p43"/>
          <p:cNvSpPr txBox="1">
            <a:spLocks noGrp="1"/>
          </p:cNvSpPr>
          <p:nvPr>
            <p:ph type="body" idx="3"/>
          </p:nvPr>
        </p:nvSpPr>
        <p:spPr>
          <a:xfrm>
            <a:off x="1811911" y="2499208"/>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4" name="Google Shape;464;p43"/>
          <p:cNvSpPr txBox="1">
            <a:spLocks noGrp="1"/>
          </p:cNvSpPr>
          <p:nvPr>
            <p:ph type="body" idx="4"/>
          </p:nvPr>
        </p:nvSpPr>
        <p:spPr>
          <a:xfrm>
            <a:off x="1811911" y="3924594"/>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5" name="Google Shape;465;p43"/>
          <p:cNvSpPr txBox="1">
            <a:spLocks noGrp="1"/>
          </p:cNvSpPr>
          <p:nvPr>
            <p:ph type="body" idx="5"/>
          </p:nvPr>
        </p:nvSpPr>
        <p:spPr>
          <a:xfrm>
            <a:off x="1811911" y="4945485"/>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6" name="Google Shape;466;p43"/>
          <p:cNvSpPr txBox="1">
            <a:spLocks noGrp="1"/>
          </p:cNvSpPr>
          <p:nvPr>
            <p:ph type="body" idx="6"/>
          </p:nvPr>
        </p:nvSpPr>
        <p:spPr>
          <a:xfrm>
            <a:off x="1811911" y="5349982"/>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7" name="Google Shape;467;p43"/>
          <p:cNvSpPr>
            <a:spLocks noGrp="1"/>
          </p:cNvSpPr>
          <p:nvPr>
            <p:ph type="pic" idx="7"/>
          </p:nvPr>
        </p:nvSpPr>
        <p:spPr>
          <a:xfrm>
            <a:off x="685304" y="2088493"/>
            <a:ext cx="951000" cy="951300"/>
          </a:xfrm>
          <a:prstGeom prst="flowChartConnector">
            <a:avLst/>
          </a:prstGeom>
          <a:noFill/>
          <a:ln w="28575" cap="flat" cmpd="sng">
            <a:solidFill>
              <a:schemeClr val="lt1"/>
            </a:solidFill>
            <a:prstDash val="solid"/>
            <a:round/>
            <a:headEnd type="none" w="sm" len="sm"/>
            <a:tailEnd type="none" w="sm" len="sm"/>
          </a:ln>
        </p:spPr>
      </p:sp>
      <p:sp>
        <p:nvSpPr>
          <p:cNvPr id="468" name="Google Shape;468;p43"/>
          <p:cNvSpPr>
            <a:spLocks noGrp="1"/>
          </p:cNvSpPr>
          <p:nvPr>
            <p:ph type="pic" idx="8"/>
          </p:nvPr>
        </p:nvSpPr>
        <p:spPr>
          <a:xfrm>
            <a:off x="685803" y="3514161"/>
            <a:ext cx="950100" cy="950100"/>
          </a:xfrm>
          <a:prstGeom prst="flowChartConnector">
            <a:avLst/>
          </a:prstGeom>
          <a:noFill/>
          <a:ln w="28575" cap="flat" cmpd="sng">
            <a:solidFill>
              <a:schemeClr val="lt1"/>
            </a:solidFill>
            <a:prstDash val="solid"/>
            <a:round/>
            <a:headEnd type="none" w="sm" len="sm"/>
            <a:tailEnd type="none" w="sm" len="sm"/>
          </a:ln>
        </p:spPr>
      </p:sp>
      <p:sp>
        <p:nvSpPr>
          <p:cNvPr id="469" name="Google Shape;469;p43"/>
          <p:cNvSpPr>
            <a:spLocks noGrp="1"/>
          </p:cNvSpPr>
          <p:nvPr>
            <p:ph type="pic" idx="9"/>
          </p:nvPr>
        </p:nvSpPr>
        <p:spPr>
          <a:xfrm>
            <a:off x="685803" y="4939549"/>
            <a:ext cx="950100" cy="950100"/>
          </a:xfrm>
          <a:prstGeom prst="flowChartConnector">
            <a:avLst/>
          </a:prstGeom>
          <a:noFill/>
          <a:ln w="28575" cap="flat" cmpd="sng">
            <a:solidFill>
              <a:schemeClr val="lt1"/>
            </a:solidFill>
            <a:prstDash val="solid"/>
            <a:round/>
            <a:headEnd type="none" w="sm" len="sm"/>
            <a:tailEnd type="none" w="sm" len="sm"/>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Presenters Divider 2.3">
  <p:cSld name="Presenters Divider 2.3">
    <p:spTree>
      <p:nvGrpSpPr>
        <p:cNvPr id="1" name="Shape 470"/>
        <p:cNvGrpSpPr/>
        <p:nvPr/>
      </p:nvGrpSpPr>
      <p:grpSpPr>
        <a:xfrm>
          <a:off x="0" y="0"/>
          <a:ext cx="0" cy="0"/>
          <a:chOff x="0" y="0"/>
          <a:chExt cx="0" cy="0"/>
        </a:xfrm>
      </p:grpSpPr>
      <p:pic>
        <p:nvPicPr>
          <p:cNvPr id="471" name="Google Shape;471;p44"/>
          <p:cNvPicPr preferRelativeResize="0"/>
          <p:nvPr/>
        </p:nvPicPr>
        <p:blipFill rotWithShape="1">
          <a:blip r:embed="rId2">
            <a:alphaModFix/>
          </a:blip>
          <a:srcRect/>
          <a:stretch/>
        </p:blipFill>
        <p:spPr>
          <a:xfrm>
            <a:off x="0" y="0"/>
            <a:ext cx="6858000" cy="5143500"/>
          </a:xfrm>
          <a:prstGeom prst="rect">
            <a:avLst/>
          </a:prstGeom>
          <a:noFill/>
          <a:ln>
            <a:noFill/>
          </a:ln>
        </p:spPr>
      </p:pic>
      <p:pic>
        <p:nvPicPr>
          <p:cNvPr id="472" name="Google Shape;472;p44"/>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473" name="Google Shape;473;p44"/>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74" name="Google Shape;474;p44"/>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cxnSp>
        <p:nvCxnSpPr>
          <p:cNvPr id="475" name="Google Shape;475;p44"/>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476" name="Google Shape;476;p44"/>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477" name="Google Shape;477;p44"/>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cxnSp>
        <p:nvCxnSpPr>
          <p:cNvPr id="478" name="Google Shape;478;p44"/>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sp>
        <p:nvSpPr>
          <p:cNvPr id="479" name="Google Shape;479;p44"/>
          <p:cNvSpPr/>
          <p:nvPr/>
        </p:nvSpPr>
        <p:spPr>
          <a:xfrm flipH="1">
            <a:off x="8705332" y="1848862"/>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cxnSp>
        <p:nvCxnSpPr>
          <p:cNvPr id="480" name="Google Shape;480;p44"/>
          <p:cNvCxnSpPr>
            <a:endCxn id="481" idx="0"/>
          </p:cNvCxnSpPr>
          <p:nvPr/>
        </p:nvCxnSpPr>
        <p:spPr>
          <a:xfrm rot="10800000">
            <a:off x="418349" y="1933647"/>
            <a:ext cx="0" cy="4337100"/>
          </a:xfrm>
          <a:prstGeom prst="straightConnector1">
            <a:avLst/>
          </a:prstGeom>
          <a:noFill/>
          <a:ln w="12700" cap="flat" cmpd="sng">
            <a:solidFill>
              <a:schemeClr val="lt1"/>
            </a:solidFill>
            <a:prstDash val="solid"/>
            <a:round/>
            <a:headEnd type="none" w="sm" len="sm"/>
            <a:tailEnd type="none" w="sm" len="sm"/>
          </a:ln>
        </p:spPr>
      </p:cxnSp>
      <p:sp>
        <p:nvSpPr>
          <p:cNvPr id="481" name="Google Shape;481;p44"/>
          <p:cNvSpPr/>
          <p:nvPr/>
        </p:nvSpPr>
        <p:spPr>
          <a:xfrm rot="-5400000">
            <a:off x="418499" y="1872747"/>
            <a:ext cx="121500" cy="121800"/>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dk1"/>
              </a:solidFill>
              <a:latin typeface="Arial"/>
              <a:ea typeface="Arial"/>
              <a:cs typeface="Arial"/>
              <a:sym typeface="Arial"/>
            </a:endParaRPr>
          </a:p>
        </p:txBody>
      </p:sp>
      <p:cxnSp>
        <p:nvCxnSpPr>
          <p:cNvPr id="482" name="Google Shape;482;p44"/>
          <p:cNvCxnSpPr/>
          <p:nvPr/>
        </p:nvCxnSpPr>
        <p:spPr>
          <a:xfrm rot="10800000">
            <a:off x="479350" y="1872633"/>
            <a:ext cx="8201100" cy="0"/>
          </a:xfrm>
          <a:prstGeom prst="straightConnector1">
            <a:avLst/>
          </a:prstGeom>
          <a:noFill/>
          <a:ln w="12700" cap="flat" cmpd="sng">
            <a:solidFill>
              <a:schemeClr val="lt1"/>
            </a:solidFill>
            <a:prstDash val="solid"/>
            <a:round/>
            <a:headEnd type="none" w="sm" len="sm"/>
            <a:tailEnd type="none" w="sm" len="sm"/>
          </a:ln>
        </p:spPr>
      </p:cxnSp>
      <p:sp>
        <p:nvSpPr>
          <p:cNvPr id="483" name="Google Shape;483;p44"/>
          <p:cNvSpPr txBox="1">
            <a:spLocks noGrp="1"/>
          </p:cNvSpPr>
          <p:nvPr>
            <p:ph type="title"/>
          </p:nvPr>
        </p:nvSpPr>
        <p:spPr>
          <a:xfrm>
            <a:off x="592790" y="490635"/>
            <a:ext cx="7886700" cy="13257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84" name="Google Shape;484;p44"/>
          <p:cNvSpPr txBox="1">
            <a:spLocks noGrp="1"/>
          </p:cNvSpPr>
          <p:nvPr>
            <p:ph type="body" idx="1"/>
          </p:nvPr>
        </p:nvSpPr>
        <p:spPr>
          <a:xfrm>
            <a:off x="1811911" y="2085747"/>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5" name="Google Shape;485;p44"/>
          <p:cNvSpPr txBox="1">
            <a:spLocks noGrp="1"/>
          </p:cNvSpPr>
          <p:nvPr>
            <p:ph type="body" idx="2"/>
          </p:nvPr>
        </p:nvSpPr>
        <p:spPr>
          <a:xfrm>
            <a:off x="1811911" y="3520097"/>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6" name="Google Shape;486;p44"/>
          <p:cNvSpPr txBox="1">
            <a:spLocks noGrp="1"/>
          </p:cNvSpPr>
          <p:nvPr>
            <p:ph type="body" idx="3"/>
          </p:nvPr>
        </p:nvSpPr>
        <p:spPr>
          <a:xfrm>
            <a:off x="1811911" y="2499208"/>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7" name="Google Shape;487;p44"/>
          <p:cNvSpPr txBox="1">
            <a:spLocks noGrp="1"/>
          </p:cNvSpPr>
          <p:nvPr>
            <p:ph type="body" idx="4"/>
          </p:nvPr>
        </p:nvSpPr>
        <p:spPr>
          <a:xfrm>
            <a:off x="1811911" y="3924594"/>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8" name="Google Shape;488;p44"/>
          <p:cNvSpPr txBox="1">
            <a:spLocks noGrp="1"/>
          </p:cNvSpPr>
          <p:nvPr>
            <p:ph type="body" idx="5"/>
          </p:nvPr>
        </p:nvSpPr>
        <p:spPr>
          <a:xfrm>
            <a:off x="1811911" y="4945485"/>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9" name="Google Shape;489;p44"/>
          <p:cNvSpPr txBox="1">
            <a:spLocks noGrp="1"/>
          </p:cNvSpPr>
          <p:nvPr>
            <p:ph type="body" idx="6"/>
          </p:nvPr>
        </p:nvSpPr>
        <p:spPr>
          <a:xfrm>
            <a:off x="1811911" y="5349982"/>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0" name="Google Shape;490;p44"/>
          <p:cNvSpPr>
            <a:spLocks noGrp="1"/>
          </p:cNvSpPr>
          <p:nvPr>
            <p:ph type="pic" idx="7"/>
          </p:nvPr>
        </p:nvSpPr>
        <p:spPr>
          <a:xfrm>
            <a:off x="685304" y="2088493"/>
            <a:ext cx="951000" cy="951300"/>
          </a:xfrm>
          <a:prstGeom prst="flowChartConnector">
            <a:avLst/>
          </a:prstGeom>
          <a:noFill/>
          <a:ln w="28575" cap="flat" cmpd="sng">
            <a:solidFill>
              <a:schemeClr val="lt1"/>
            </a:solidFill>
            <a:prstDash val="solid"/>
            <a:round/>
            <a:headEnd type="none" w="sm" len="sm"/>
            <a:tailEnd type="none" w="sm" len="sm"/>
          </a:ln>
        </p:spPr>
      </p:sp>
      <p:sp>
        <p:nvSpPr>
          <p:cNvPr id="491" name="Google Shape;491;p44"/>
          <p:cNvSpPr>
            <a:spLocks noGrp="1"/>
          </p:cNvSpPr>
          <p:nvPr>
            <p:ph type="pic" idx="8"/>
          </p:nvPr>
        </p:nvSpPr>
        <p:spPr>
          <a:xfrm>
            <a:off x="685803" y="3514161"/>
            <a:ext cx="950100" cy="950100"/>
          </a:xfrm>
          <a:prstGeom prst="flowChartConnector">
            <a:avLst/>
          </a:prstGeom>
          <a:noFill/>
          <a:ln w="28575" cap="flat" cmpd="sng">
            <a:solidFill>
              <a:schemeClr val="lt1"/>
            </a:solidFill>
            <a:prstDash val="solid"/>
            <a:round/>
            <a:headEnd type="none" w="sm" len="sm"/>
            <a:tailEnd type="none" w="sm" len="sm"/>
          </a:ln>
        </p:spPr>
      </p:sp>
      <p:sp>
        <p:nvSpPr>
          <p:cNvPr id="492" name="Google Shape;492;p44"/>
          <p:cNvSpPr>
            <a:spLocks noGrp="1"/>
          </p:cNvSpPr>
          <p:nvPr>
            <p:ph type="pic" idx="9"/>
          </p:nvPr>
        </p:nvSpPr>
        <p:spPr>
          <a:xfrm>
            <a:off x="685803" y="4939549"/>
            <a:ext cx="950100" cy="950100"/>
          </a:xfrm>
          <a:prstGeom prst="flowChartConnector">
            <a:avLst/>
          </a:prstGeom>
          <a:noFill/>
          <a:ln w="28575" cap="flat" cmpd="sng">
            <a:solidFill>
              <a:schemeClr val="lt1"/>
            </a:solidFill>
            <a:prstDash val="solid"/>
            <a:round/>
            <a:headEnd type="none" w="sm" len="sm"/>
            <a:tailEnd type="none" w="sm" len="sm"/>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Presenters Divider 2.4">
  <p:cSld name="Presenters Divider 2.4">
    <p:spTree>
      <p:nvGrpSpPr>
        <p:cNvPr id="1" name="Shape 493"/>
        <p:cNvGrpSpPr/>
        <p:nvPr/>
      </p:nvGrpSpPr>
      <p:grpSpPr>
        <a:xfrm>
          <a:off x="0" y="0"/>
          <a:ext cx="0" cy="0"/>
          <a:chOff x="0" y="0"/>
          <a:chExt cx="0" cy="0"/>
        </a:xfrm>
      </p:grpSpPr>
      <p:pic>
        <p:nvPicPr>
          <p:cNvPr id="494" name="Google Shape;494;p45"/>
          <p:cNvPicPr preferRelativeResize="0"/>
          <p:nvPr/>
        </p:nvPicPr>
        <p:blipFill rotWithShape="1">
          <a:blip r:embed="rId2">
            <a:alphaModFix/>
          </a:blip>
          <a:srcRect/>
          <a:stretch/>
        </p:blipFill>
        <p:spPr>
          <a:xfrm>
            <a:off x="0" y="0"/>
            <a:ext cx="6858000" cy="5143500"/>
          </a:xfrm>
          <a:prstGeom prst="rect">
            <a:avLst/>
          </a:prstGeom>
          <a:noFill/>
          <a:ln>
            <a:noFill/>
          </a:ln>
        </p:spPr>
      </p:pic>
      <p:pic>
        <p:nvPicPr>
          <p:cNvPr id="495" name="Google Shape;495;p45"/>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496" name="Google Shape;496;p45"/>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497" name="Google Shape;497;p45"/>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498" name="Google Shape;498;p45"/>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499" name="Google Shape;499;p45"/>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500" name="Google Shape;500;p45"/>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01" name="Google Shape;501;p45"/>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sp>
        <p:nvSpPr>
          <p:cNvPr id="502" name="Google Shape;502;p45"/>
          <p:cNvSpPr/>
          <p:nvPr/>
        </p:nvSpPr>
        <p:spPr>
          <a:xfrm flipH="1">
            <a:off x="8705332" y="1848862"/>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03" name="Google Shape;503;p45"/>
          <p:cNvCxnSpPr>
            <a:endCxn id="504" idx="0"/>
          </p:cNvCxnSpPr>
          <p:nvPr/>
        </p:nvCxnSpPr>
        <p:spPr>
          <a:xfrm rot="10800000">
            <a:off x="418349" y="1933647"/>
            <a:ext cx="0" cy="4337100"/>
          </a:xfrm>
          <a:prstGeom prst="straightConnector1">
            <a:avLst/>
          </a:prstGeom>
          <a:noFill/>
          <a:ln w="12700" cap="flat" cmpd="sng">
            <a:solidFill>
              <a:schemeClr val="lt1"/>
            </a:solidFill>
            <a:prstDash val="solid"/>
            <a:round/>
            <a:headEnd type="none" w="sm" len="sm"/>
            <a:tailEnd type="none" w="sm" len="sm"/>
          </a:ln>
        </p:spPr>
      </p:cxnSp>
      <p:sp>
        <p:nvSpPr>
          <p:cNvPr id="504" name="Google Shape;504;p45"/>
          <p:cNvSpPr/>
          <p:nvPr/>
        </p:nvSpPr>
        <p:spPr>
          <a:xfrm rot="-5400000">
            <a:off x="418499" y="1872747"/>
            <a:ext cx="121500" cy="121800"/>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505" name="Google Shape;505;p45"/>
          <p:cNvCxnSpPr/>
          <p:nvPr/>
        </p:nvCxnSpPr>
        <p:spPr>
          <a:xfrm rot="10800000">
            <a:off x="479350" y="1872633"/>
            <a:ext cx="8201100" cy="0"/>
          </a:xfrm>
          <a:prstGeom prst="straightConnector1">
            <a:avLst/>
          </a:prstGeom>
          <a:noFill/>
          <a:ln w="12700" cap="flat" cmpd="sng">
            <a:solidFill>
              <a:schemeClr val="lt1"/>
            </a:solidFill>
            <a:prstDash val="solid"/>
            <a:round/>
            <a:headEnd type="none" w="sm" len="sm"/>
            <a:tailEnd type="none" w="sm" len="sm"/>
          </a:ln>
        </p:spPr>
      </p:cxnSp>
      <p:sp>
        <p:nvSpPr>
          <p:cNvPr id="506" name="Google Shape;506;p45"/>
          <p:cNvSpPr txBox="1">
            <a:spLocks noGrp="1"/>
          </p:cNvSpPr>
          <p:nvPr>
            <p:ph type="title"/>
          </p:nvPr>
        </p:nvSpPr>
        <p:spPr>
          <a:xfrm>
            <a:off x="592790" y="490635"/>
            <a:ext cx="7886700" cy="13257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7" name="Google Shape;507;p45"/>
          <p:cNvSpPr txBox="1">
            <a:spLocks noGrp="1"/>
          </p:cNvSpPr>
          <p:nvPr>
            <p:ph type="body" idx="1"/>
          </p:nvPr>
        </p:nvSpPr>
        <p:spPr>
          <a:xfrm>
            <a:off x="1811911" y="2085747"/>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8" name="Google Shape;508;p45"/>
          <p:cNvSpPr txBox="1">
            <a:spLocks noGrp="1"/>
          </p:cNvSpPr>
          <p:nvPr>
            <p:ph type="body" idx="2"/>
          </p:nvPr>
        </p:nvSpPr>
        <p:spPr>
          <a:xfrm>
            <a:off x="1811911" y="3520097"/>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9" name="Google Shape;509;p45"/>
          <p:cNvSpPr txBox="1">
            <a:spLocks noGrp="1"/>
          </p:cNvSpPr>
          <p:nvPr>
            <p:ph type="body" idx="3"/>
          </p:nvPr>
        </p:nvSpPr>
        <p:spPr>
          <a:xfrm>
            <a:off x="1811911" y="2499208"/>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0" name="Google Shape;510;p45"/>
          <p:cNvSpPr txBox="1">
            <a:spLocks noGrp="1"/>
          </p:cNvSpPr>
          <p:nvPr>
            <p:ph type="body" idx="4"/>
          </p:nvPr>
        </p:nvSpPr>
        <p:spPr>
          <a:xfrm>
            <a:off x="1811911" y="3924594"/>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1" name="Google Shape;511;p45"/>
          <p:cNvSpPr txBox="1">
            <a:spLocks noGrp="1"/>
          </p:cNvSpPr>
          <p:nvPr>
            <p:ph type="body" idx="5"/>
          </p:nvPr>
        </p:nvSpPr>
        <p:spPr>
          <a:xfrm>
            <a:off x="1811911" y="4945485"/>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2" name="Google Shape;512;p45"/>
          <p:cNvSpPr txBox="1">
            <a:spLocks noGrp="1"/>
          </p:cNvSpPr>
          <p:nvPr>
            <p:ph type="body" idx="6"/>
          </p:nvPr>
        </p:nvSpPr>
        <p:spPr>
          <a:xfrm>
            <a:off x="1811911" y="5349982"/>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3" name="Google Shape;513;p45"/>
          <p:cNvSpPr>
            <a:spLocks noGrp="1"/>
          </p:cNvSpPr>
          <p:nvPr>
            <p:ph type="pic" idx="7"/>
          </p:nvPr>
        </p:nvSpPr>
        <p:spPr>
          <a:xfrm>
            <a:off x="685304" y="2088493"/>
            <a:ext cx="951000" cy="951300"/>
          </a:xfrm>
          <a:prstGeom prst="flowChartConnector">
            <a:avLst/>
          </a:prstGeom>
          <a:noFill/>
          <a:ln w="28575" cap="flat" cmpd="sng">
            <a:solidFill>
              <a:schemeClr val="lt1"/>
            </a:solidFill>
            <a:prstDash val="solid"/>
            <a:round/>
            <a:headEnd type="none" w="sm" len="sm"/>
            <a:tailEnd type="none" w="sm" len="sm"/>
          </a:ln>
        </p:spPr>
      </p:sp>
      <p:sp>
        <p:nvSpPr>
          <p:cNvPr id="514" name="Google Shape;514;p45"/>
          <p:cNvSpPr>
            <a:spLocks noGrp="1"/>
          </p:cNvSpPr>
          <p:nvPr>
            <p:ph type="pic" idx="8"/>
          </p:nvPr>
        </p:nvSpPr>
        <p:spPr>
          <a:xfrm>
            <a:off x="685803" y="3514161"/>
            <a:ext cx="950100" cy="950100"/>
          </a:xfrm>
          <a:prstGeom prst="flowChartConnector">
            <a:avLst/>
          </a:prstGeom>
          <a:noFill/>
          <a:ln w="28575" cap="flat" cmpd="sng">
            <a:solidFill>
              <a:schemeClr val="lt1"/>
            </a:solidFill>
            <a:prstDash val="solid"/>
            <a:round/>
            <a:headEnd type="none" w="sm" len="sm"/>
            <a:tailEnd type="none" w="sm" len="sm"/>
          </a:ln>
        </p:spPr>
      </p:sp>
      <p:sp>
        <p:nvSpPr>
          <p:cNvPr id="515" name="Google Shape;515;p45"/>
          <p:cNvSpPr>
            <a:spLocks noGrp="1"/>
          </p:cNvSpPr>
          <p:nvPr>
            <p:ph type="pic" idx="9"/>
          </p:nvPr>
        </p:nvSpPr>
        <p:spPr>
          <a:xfrm>
            <a:off x="685803" y="4939549"/>
            <a:ext cx="950100" cy="950100"/>
          </a:xfrm>
          <a:prstGeom prst="flowChartConnector">
            <a:avLst/>
          </a:prstGeom>
          <a:noFill/>
          <a:ln w="28575" cap="flat" cmpd="sng">
            <a:solidFill>
              <a:schemeClr val="lt1"/>
            </a:solidFill>
            <a:prstDash val="solid"/>
            <a:round/>
            <a:headEnd type="none" w="sm" len="sm"/>
            <a:tailEnd type="none" w="sm" len="sm"/>
          </a:ln>
        </p:spPr>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Presenters Divider 2.5">
  <p:cSld name="Presenters Divider 2.5">
    <p:spTree>
      <p:nvGrpSpPr>
        <p:cNvPr id="1" name="Shape 516"/>
        <p:cNvGrpSpPr/>
        <p:nvPr/>
      </p:nvGrpSpPr>
      <p:grpSpPr>
        <a:xfrm>
          <a:off x="0" y="0"/>
          <a:ext cx="0" cy="0"/>
          <a:chOff x="0" y="0"/>
          <a:chExt cx="0" cy="0"/>
        </a:xfrm>
      </p:grpSpPr>
      <p:pic>
        <p:nvPicPr>
          <p:cNvPr id="517" name="Google Shape;517;p46"/>
          <p:cNvPicPr preferRelativeResize="0"/>
          <p:nvPr/>
        </p:nvPicPr>
        <p:blipFill rotWithShape="1">
          <a:blip r:embed="rId2">
            <a:alphaModFix/>
          </a:blip>
          <a:srcRect/>
          <a:stretch/>
        </p:blipFill>
        <p:spPr>
          <a:xfrm>
            <a:off x="0" y="0"/>
            <a:ext cx="6858000" cy="5143500"/>
          </a:xfrm>
          <a:prstGeom prst="rect">
            <a:avLst/>
          </a:prstGeom>
          <a:noFill/>
          <a:ln>
            <a:noFill/>
          </a:ln>
        </p:spPr>
      </p:pic>
      <p:pic>
        <p:nvPicPr>
          <p:cNvPr id="518" name="Google Shape;518;p46"/>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519" name="Google Shape;519;p46"/>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20" name="Google Shape;520;p46"/>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21" name="Google Shape;521;p46"/>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522" name="Google Shape;522;p46"/>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523" name="Google Shape;523;p46"/>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24" name="Google Shape;524;p46"/>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sp>
        <p:nvSpPr>
          <p:cNvPr id="525" name="Google Shape;525;p46"/>
          <p:cNvSpPr/>
          <p:nvPr/>
        </p:nvSpPr>
        <p:spPr>
          <a:xfrm flipH="1">
            <a:off x="8705332" y="1848862"/>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26" name="Google Shape;526;p46"/>
          <p:cNvCxnSpPr>
            <a:endCxn id="527" idx="0"/>
          </p:cNvCxnSpPr>
          <p:nvPr/>
        </p:nvCxnSpPr>
        <p:spPr>
          <a:xfrm rot="10800000">
            <a:off x="418349" y="1933647"/>
            <a:ext cx="0" cy="4337100"/>
          </a:xfrm>
          <a:prstGeom prst="straightConnector1">
            <a:avLst/>
          </a:prstGeom>
          <a:noFill/>
          <a:ln w="12700" cap="flat" cmpd="sng">
            <a:solidFill>
              <a:schemeClr val="lt1"/>
            </a:solidFill>
            <a:prstDash val="solid"/>
            <a:round/>
            <a:headEnd type="none" w="sm" len="sm"/>
            <a:tailEnd type="none" w="sm" len="sm"/>
          </a:ln>
        </p:spPr>
      </p:cxnSp>
      <p:sp>
        <p:nvSpPr>
          <p:cNvPr id="527" name="Google Shape;527;p46"/>
          <p:cNvSpPr/>
          <p:nvPr/>
        </p:nvSpPr>
        <p:spPr>
          <a:xfrm rot="-5400000">
            <a:off x="418499" y="1872747"/>
            <a:ext cx="121500" cy="121800"/>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528" name="Google Shape;528;p46"/>
          <p:cNvCxnSpPr/>
          <p:nvPr/>
        </p:nvCxnSpPr>
        <p:spPr>
          <a:xfrm rot="10800000">
            <a:off x="479350" y="1872633"/>
            <a:ext cx="8201100" cy="0"/>
          </a:xfrm>
          <a:prstGeom prst="straightConnector1">
            <a:avLst/>
          </a:prstGeom>
          <a:noFill/>
          <a:ln w="12700" cap="flat" cmpd="sng">
            <a:solidFill>
              <a:schemeClr val="lt1"/>
            </a:solidFill>
            <a:prstDash val="solid"/>
            <a:round/>
            <a:headEnd type="none" w="sm" len="sm"/>
            <a:tailEnd type="none" w="sm" len="sm"/>
          </a:ln>
        </p:spPr>
      </p:cxnSp>
      <p:sp>
        <p:nvSpPr>
          <p:cNvPr id="529" name="Google Shape;529;p46"/>
          <p:cNvSpPr txBox="1">
            <a:spLocks noGrp="1"/>
          </p:cNvSpPr>
          <p:nvPr>
            <p:ph type="title"/>
          </p:nvPr>
        </p:nvSpPr>
        <p:spPr>
          <a:xfrm>
            <a:off x="592790" y="490635"/>
            <a:ext cx="7886700" cy="13257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30" name="Google Shape;530;p46"/>
          <p:cNvSpPr txBox="1">
            <a:spLocks noGrp="1"/>
          </p:cNvSpPr>
          <p:nvPr>
            <p:ph type="body" idx="1"/>
          </p:nvPr>
        </p:nvSpPr>
        <p:spPr>
          <a:xfrm>
            <a:off x="1811911" y="2085747"/>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1" name="Google Shape;531;p46"/>
          <p:cNvSpPr txBox="1">
            <a:spLocks noGrp="1"/>
          </p:cNvSpPr>
          <p:nvPr>
            <p:ph type="body" idx="2"/>
          </p:nvPr>
        </p:nvSpPr>
        <p:spPr>
          <a:xfrm>
            <a:off x="1811911" y="3520097"/>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2" name="Google Shape;532;p46"/>
          <p:cNvSpPr txBox="1">
            <a:spLocks noGrp="1"/>
          </p:cNvSpPr>
          <p:nvPr>
            <p:ph type="body" idx="3"/>
          </p:nvPr>
        </p:nvSpPr>
        <p:spPr>
          <a:xfrm>
            <a:off x="1811911" y="2499208"/>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3" name="Google Shape;533;p46"/>
          <p:cNvSpPr txBox="1">
            <a:spLocks noGrp="1"/>
          </p:cNvSpPr>
          <p:nvPr>
            <p:ph type="body" idx="4"/>
          </p:nvPr>
        </p:nvSpPr>
        <p:spPr>
          <a:xfrm>
            <a:off x="1811911" y="3924594"/>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4" name="Google Shape;534;p46"/>
          <p:cNvSpPr txBox="1">
            <a:spLocks noGrp="1"/>
          </p:cNvSpPr>
          <p:nvPr>
            <p:ph type="body" idx="5"/>
          </p:nvPr>
        </p:nvSpPr>
        <p:spPr>
          <a:xfrm>
            <a:off x="1811911" y="4945485"/>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5" name="Google Shape;535;p46"/>
          <p:cNvSpPr txBox="1">
            <a:spLocks noGrp="1"/>
          </p:cNvSpPr>
          <p:nvPr>
            <p:ph type="body" idx="6"/>
          </p:nvPr>
        </p:nvSpPr>
        <p:spPr>
          <a:xfrm>
            <a:off x="1811911" y="5349982"/>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6" name="Google Shape;536;p46"/>
          <p:cNvSpPr>
            <a:spLocks noGrp="1"/>
          </p:cNvSpPr>
          <p:nvPr>
            <p:ph type="pic" idx="7"/>
          </p:nvPr>
        </p:nvSpPr>
        <p:spPr>
          <a:xfrm>
            <a:off x="685304" y="2088493"/>
            <a:ext cx="951000" cy="951300"/>
          </a:xfrm>
          <a:prstGeom prst="flowChartConnector">
            <a:avLst/>
          </a:prstGeom>
          <a:noFill/>
          <a:ln w="28575" cap="flat" cmpd="sng">
            <a:solidFill>
              <a:schemeClr val="lt1"/>
            </a:solidFill>
            <a:prstDash val="solid"/>
            <a:round/>
            <a:headEnd type="none" w="sm" len="sm"/>
            <a:tailEnd type="none" w="sm" len="sm"/>
          </a:ln>
        </p:spPr>
      </p:sp>
      <p:sp>
        <p:nvSpPr>
          <p:cNvPr id="537" name="Google Shape;537;p46"/>
          <p:cNvSpPr>
            <a:spLocks noGrp="1"/>
          </p:cNvSpPr>
          <p:nvPr>
            <p:ph type="pic" idx="8"/>
          </p:nvPr>
        </p:nvSpPr>
        <p:spPr>
          <a:xfrm>
            <a:off x="685803" y="3514161"/>
            <a:ext cx="950100" cy="950100"/>
          </a:xfrm>
          <a:prstGeom prst="flowChartConnector">
            <a:avLst/>
          </a:prstGeom>
          <a:noFill/>
          <a:ln w="28575" cap="flat" cmpd="sng">
            <a:solidFill>
              <a:schemeClr val="lt1"/>
            </a:solidFill>
            <a:prstDash val="solid"/>
            <a:round/>
            <a:headEnd type="none" w="sm" len="sm"/>
            <a:tailEnd type="none" w="sm" len="sm"/>
          </a:ln>
        </p:spPr>
      </p:sp>
      <p:sp>
        <p:nvSpPr>
          <p:cNvPr id="538" name="Google Shape;538;p46"/>
          <p:cNvSpPr>
            <a:spLocks noGrp="1"/>
          </p:cNvSpPr>
          <p:nvPr>
            <p:ph type="pic" idx="9"/>
          </p:nvPr>
        </p:nvSpPr>
        <p:spPr>
          <a:xfrm>
            <a:off x="685803" y="4939549"/>
            <a:ext cx="950100" cy="950100"/>
          </a:xfrm>
          <a:prstGeom prst="flowChartConnector">
            <a:avLst/>
          </a:prstGeom>
          <a:noFill/>
          <a:ln w="28575" cap="flat" cmpd="sng">
            <a:solidFill>
              <a:schemeClr val="lt1"/>
            </a:solidFill>
            <a:prstDash val="solid"/>
            <a:round/>
            <a:headEnd type="none" w="sm" len="sm"/>
            <a:tailEnd type="none" w="sm" len="sm"/>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Presenters Divider 2.6">
  <p:cSld name="Presenters Divider 2.6">
    <p:spTree>
      <p:nvGrpSpPr>
        <p:cNvPr id="1" name="Shape 539"/>
        <p:cNvGrpSpPr/>
        <p:nvPr/>
      </p:nvGrpSpPr>
      <p:grpSpPr>
        <a:xfrm>
          <a:off x="0" y="0"/>
          <a:ext cx="0" cy="0"/>
          <a:chOff x="0" y="0"/>
          <a:chExt cx="0" cy="0"/>
        </a:xfrm>
      </p:grpSpPr>
      <p:pic>
        <p:nvPicPr>
          <p:cNvPr id="540" name="Google Shape;540;p47"/>
          <p:cNvPicPr preferRelativeResize="0"/>
          <p:nvPr/>
        </p:nvPicPr>
        <p:blipFill rotWithShape="1">
          <a:blip r:embed="rId2">
            <a:alphaModFix/>
          </a:blip>
          <a:srcRect/>
          <a:stretch/>
        </p:blipFill>
        <p:spPr>
          <a:xfrm>
            <a:off x="0" y="0"/>
            <a:ext cx="6858000" cy="5143500"/>
          </a:xfrm>
          <a:prstGeom prst="rect">
            <a:avLst/>
          </a:prstGeom>
          <a:noFill/>
          <a:ln>
            <a:noFill/>
          </a:ln>
        </p:spPr>
      </p:pic>
      <p:pic>
        <p:nvPicPr>
          <p:cNvPr id="541" name="Google Shape;541;p47"/>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542" name="Google Shape;542;p47"/>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43" name="Google Shape;543;p47"/>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44" name="Google Shape;544;p47"/>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545" name="Google Shape;545;p47"/>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546" name="Google Shape;546;p47"/>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47" name="Google Shape;547;p47"/>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sp>
        <p:nvSpPr>
          <p:cNvPr id="548" name="Google Shape;548;p47"/>
          <p:cNvSpPr/>
          <p:nvPr/>
        </p:nvSpPr>
        <p:spPr>
          <a:xfrm flipH="1">
            <a:off x="8705332" y="1848862"/>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49" name="Google Shape;549;p47"/>
          <p:cNvCxnSpPr>
            <a:endCxn id="550" idx="0"/>
          </p:cNvCxnSpPr>
          <p:nvPr/>
        </p:nvCxnSpPr>
        <p:spPr>
          <a:xfrm rot="10800000">
            <a:off x="418349" y="1933647"/>
            <a:ext cx="0" cy="4337100"/>
          </a:xfrm>
          <a:prstGeom prst="straightConnector1">
            <a:avLst/>
          </a:prstGeom>
          <a:noFill/>
          <a:ln w="12700" cap="flat" cmpd="sng">
            <a:solidFill>
              <a:schemeClr val="lt1"/>
            </a:solidFill>
            <a:prstDash val="solid"/>
            <a:round/>
            <a:headEnd type="none" w="sm" len="sm"/>
            <a:tailEnd type="none" w="sm" len="sm"/>
          </a:ln>
        </p:spPr>
      </p:cxnSp>
      <p:sp>
        <p:nvSpPr>
          <p:cNvPr id="550" name="Google Shape;550;p47"/>
          <p:cNvSpPr/>
          <p:nvPr/>
        </p:nvSpPr>
        <p:spPr>
          <a:xfrm rot="-5400000">
            <a:off x="418499" y="1872747"/>
            <a:ext cx="121500" cy="121800"/>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551" name="Google Shape;551;p47"/>
          <p:cNvCxnSpPr/>
          <p:nvPr/>
        </p:nvCxnSpPr>
        <p:spPr>
          <a:xfrm rot="10800000">
            <a:off x="479350" y="1872633"/>
            <a:ext cx="8201100" cy="0"/>
          </a:xfrm>
          <a:prstGeom prst="straightConnector1">
            <a:avLst/>
          </a:prstGeom>
          <a:noFill/>
          <a:ln w="12700" cap="flat" cmpd="sng">
            <a:solidFill>
              <a:schemeClr val="lt1"/>
            </a:solidFill>
            <a:prstDash val="solid"/>
            <a:round/>
            <a:headEnd type="none" w="sm" len="sm"/>
            <a:tailEnd type="none" w="sm" len="sm"/>
          </a:ln>
        </p:spPr>
      </p:cxnSp>
      <p:sp>
        <p:nvSpPr>
          <p:cNvPr id="552" name="Google Shape;552;p47"/>
          <p:cNvSpPr txBox="1">
            <a:spLocks noGrp="1"/>
          </p:cNvSpPr>
          <p:nvPr>
            <p:ph type="title"/>
          </p:nvPr>
        </p:nvSpPr>
        <p:spPr>
          <a:xfrm>
            <a:off x="592790" y="490635"/>
            <a:ext cx="7886700" cy="13257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53" name="Google Shape;553;p47"/>
          <p:cNvSpPr txBox="1">
            <a:spLocks noGrp="1"/>
          </p:cNvSpPr>
          <p:nvPr>
            <p:ph type="body" idx="1"/>
          </p:nvPr>
        </p:nvSpPr>
        <p:spPr>
          <a:xfrm>
            <a:off x="1811911" y="2085747"/>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4" name="Google Shape;554;p47"/>
          <p:cNvSpPr txBox="1">
            <a:spLocks noGrp="1"/>
          </p:cNvSpPr>
          <p:nvPr>
            <p:ph type="body" idx="2"/>
          </p:nvPr>
        </p:nvSpPr>
        <p:spPr>
          <a:xfrm>
            <a:off x="1811911" y="3520097"/>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5" name="Google Shape;555;p47"/>
          <p:cNvSpPr txBox="1">
            <a:spLocks noGrp="1"/>
          </p:cNvSpPr>
          <p:nvPr>
            <p:ph type="body" idx="3"/>
          </p:nvPr>
        </p:nvSpPr>
        <p:spPr>
          <a:xfrm>
            <a:off x="1811911" y="2499208"/>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6" name="Google Shape;556;p47"/>
          <p:cNvSpPr txBox="1">
            <a:spLocks noGrp="1"/>
          </p:cNvSpPr>
          <p:nvPr>
            <p:ph type="body" idx="4"/>
          </p:nvPr>
        </p:nvSpPr>
        <p:spPr>
          <a:xfrm>
            <a:off x="1811911" y="3924594"/>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7" name="Google Shape;557;p47"/>
          <p:cNvSpPr txBox="1">
            <a:spLocks noGrp="1"/>
          </p:cNvSpPr>
          <p:nvPr>
            <p:ph type="body" idx="5"/>
          </p:nvPr>
        </p:nvSpPr>
        <p:spPr>
          <a:xfrm>
            <a:off x="1811911" y="4945485"/>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8" name="Google Shape;558;p47"/>
          <p:cNvSpPr txBox="1">
            <a:spLocks noGrp="1"/>
          </p:cNvSpPr>
          <p:nvPr>
            <p:ph type="body" idx="6"/>
          </p:nvPr>
        </p:nvSpPr>
        <p:spPr>
          <a:xfrm>
            <a:off x="1811911" y="5349982"/>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9" name="Google Shape;559;p47"/>
          <p:cNvSpPr>
            <a:spLocks noGrp="1"/>
          </p:cNvSpPr>
          <p:nvPr>
            <p:ph type="pic" idx="7"/>
          </p:nvPr>
        </p:nvSpPr>
        <p:spPr>
          <a:xfrm>
            <a:off x="685304" y="2088493"/>
            <a:ext cx="951000" cy="951300"/>
          </a:xfrm>
          <a:prstGeom prst="flowChartConnector">
            <a:avLst/>
          </a:prstGeom>
          <a:noFill/>
          <a:ln w="28575" cap="flat" cmpd="sng">
            <a:solidFill>
              <a:schemeClr val="lt1"/>
            </a:solidFill>
            <a:prstDash val="solid"/>
            <a:round/>
            <a:headEnd type="none" w="sm" len="sm"/>
            <a:tailEnd type="none" w="sm" len="sm"/>
          </a:ln>
        </p:spPr>
      </p:sp>
      <p:sp>
        <p:nvSpPr>
          <p:cNvPr id="560" name="Google Shape;560;p47"/>
          <p:cNvSpPr>
            <a:spLocks noGrp="1"/>
          </p:cNvSpPr>
          <p:nvPr>
            <p:ph type="pic" idx="8"/>
          </p:nvPr>
        </p:nvSpPr>
        <p:spPr>
          <a:xfrm>
            <a:off x="685803" y="3514161"/>
            <a:ext cx="950100" cy="950100"/>
          </a:xfrm>
          <a:prstGeom prst="flowChartConnector">
            <a:avLst/>
          </a:prstGeom>
          <a:noFill/>
          <a:ln w="28575" cap="flat" cmpd="sng">
            <a:solidFill>
              <a:schemeClr val="lt1"/>
            </a:solidFill>
            <a:prstDash val="solid"/>
            <a:round/>
            <a:headEnd type="none" w="sm" len="sm"/>
            <a:tailEnd type="none" w="sm" len="sm"/>
          </a:ln>
        </p:spPr>
      </p:sp>
      <p:sp>
        <p:nvSpPr>
          <p:cNvPr id="561" name="Google Shape;561;p47"/>
          <p:cNvSpPr>
            <a:spLocks noGrp="1"/>
          </p:cNvSpPr>
          <p:nvPr>
            <p:ph type="pic" idx="9"/>
          </p:nvPr>
        </p:nvSpPr>
        <p:spPr>
          <a:xfrm>
            <a:off x="685803" y="4939549"/>
            <a:ext cx="950100" cy="950100"/>
          </a:xfrm>
          <a:prstGeom prst="flowChartConnector">
            <a:avLst/>
          </a:prstGeom>
          <a:noFill/>
          <a:ln w="28575" cap="flat" cmpd="sng">
            <a:solidFill>
              <a:schemeClr val="lt1"/>
            </a:solidFill>
            <a:prstDash val="solid"/>
            <a:round/>
            <a:headEnd type="none" w="sm" len="sm"/>
            <a:tailEnd type="none" w="sm" len="sm"/>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Presenters Divider 2.7">
  <p:cSld name="Presenters Divider 2.7">
    <p:spTree>
      <p:nvGrpSpPr>
        <p:cNvPr id="1" name="Shape 562"/>
        <p:cNvGrpSpPr/>
        <p:nvPr/>
      </p:nvGrpSpPr>
      <p:grpSpPr>
        <a:xfrm>
          <a:off x="0" y="0"/>
          <a:ext cx="0" cy="0"/>
          <a:chOff x="0" y="0"/>
          <a:chExt cx="0" cy="0"/>
        </a:xfrm>
      </p:grpSpPr>
      <p:pic>
        <p:nvPicPr>
          <p:cNvPr id="563" name="Google Shape;563;p48"/>
          <p:cNvPicPr preferRelativeResize="0"/>
          <p:nvPr/>
        </p:nvPicPr>
        <p:blipFill rotWithShape="1">
          <a:blip r:embed="rId2">
            <a:alphaModFix/>
          </a:blip>
          <a:srcRect/>
          <a:stretch/>
        </p:blipFill>
        <p:spPr>
          <a:xfrm>
            <a:off x="0" y="0"/>
            <a:ext cx="6858000" cy="5143500"/>
          </a:xfrm>
          <a:prstGeom prst="rect">
            <a:avLst/>
          </a:prstGeom>
          <a:noFill/>
          <a:ln>
            <a:noFill/>
          </a:ln>
        </p:spPr>
      </p:pic>
      <p:pic>
        <p:nvPicPr>
          <p:cNvPr id="564" name="Google Shape;564;p48"/>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565" name="Google Shape;565;p48"/>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66" name="Google Shape;566;p48"/>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67" name="Google Shape;567;p48"/>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568" name="Google Shape;568;p48"/>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569" name="Google Shape;569;p48"/>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70" name="Google Shape;570;p48"/>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sp>
        <p:nvSpPr>
          <p:cNvPr id="571" name="Google Shape;571;p48"/>
          <p:cNvSpPr/>
          <p:nvPr/>
        </p:nvSpPr>
        <p:spPr>
          <a:xfrm flipH="1">
            <a:off x="8705332" y="1848862"/>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72" name="Google Shape;572;p48"/>
          <p:cNvCxnSpPr/>
          <p:nvPr/>
        </p:nvCxnSpPr>
        <p:spPr>
          <a:xfrm rot="10800000">
            <a:off x="418349" y="1933525"/>
            <a:ext cx="0" cy="4337100"/>
          </a:xfrm>
          <a:prstGeom prst="straightConnector1">
            <a:avLst/>
          </a:prstGeom>
          <a:noFill/>
          <a:ln w="12700" cap="flat" cmpd="sng">
            <a:solidFill>
              <a:schemeClr val="lt1"/>
            </a:solidFill>
            <a:prstDash val="solid"/>
            <a:round/>
            <a:headEnd type="none" w="sm" len="sm"/>
            <a:tailEnd type="none" w="sm" len="sm"/>
          </a:ln>
        </p:spPr>
      </p:cxnSp>
      <p:sp>
        <p:nvSpPr>
          <p:cNvPr id="573" name="Google Shape;573;p48"/>
          <p:cNvSpPr txBox="1">
            <a:spLocks noGrp="1"/>
          </p:cNvSpPr>
          <p:nvPr>
            <p:ph type="title"/>
          </p:nvPr>
        </p:nvSpPr>
        <p:spPr>
          <a:xfrm>
            <a:off x="592790" y="490635"/>
            <a:ext cx="7886700" cy="13257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574" name="Google Shape;574;p48"/>
          <p:cNvCxnSpPr/>
          <p:nvPr/>
        </p:nvCxnSpPr>
        <p:spPr>
          <a:xfrm rot="10800000">
            <a:off x="479350" y="1872633"/>
            <a:ext cx="8201100" cy="0"/>
          </a:xfrm>
          <a:prstGeom prst="straightConnector1">
            <a:avLst/>
          </a:prstGeom>
          <a:noFill/>
          <a:ln w="12700" cap="flat" cmpd="sng">
            <a:solidFill>
              <a:schemeClr val="lt1"/>
            </a:solidFill>
            <a:prstDash val="solid"/>
            <a:round/>
            <a:headEnd type="none" w="sm" len="sm"/>
            <a:tailEnd type="none" w="sm" len="sm"/>
          </a:ln>
        </p:spPr>
      </p:cxnSp>
      <p:sp>
        <p:nvSpPr>
          <p:cNvPr id="575" name="Google Shape;575;p48"/>
          <p:cNvSpPr/>
          <p:nvPr/>
        </p:nvSpPr>
        <p:spPr>
          <a:xfrm rot="-5400000">
            <a:off x="418499" y="1872747"/>
            <a:ext cx="121500" cy="121800"/>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6" name="Google Shape;576;p48"/>
          <p:cNvSpPr txBox="1">
            <a:spLocks noGrp="1"/>
          </p:cNvSpPr>
          <p:nvPr>
            <p:ph type="body" idx="1"/>
          </p:nvPr>
        </p:nvSpPr>
        <p:spPr>
          <a:xfrm>
            <a:off x="1811911" y="2085747"/>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7" name="Google Shape;577;p48"/>
          <p:cNvSpPr txBox="1">
            <a:spLocks noGrp="1"/>
          </p:cNvSpPr>
          <p:nvPr>
            <p:ph type="body" idx="2"/>
          </p:nvPr>
        </p:nvSpPr>
        <p:spPr>
          <a:xfrm>
            <a:off x="1811911" y="3520097"/>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8" name="Google Shape;578;p48"/>
          <p:cNvSpPr txBox="1">
            <a:spLocks noGrp="1"/>
          </p:cNvSpPr>
          <p:nvPr>
            <p:ph type="body" idx="3"/>
          </p:nvPr>
        </p:nvSpPr>
        <p:spPr>
          <a:xfrm>
            <a:off x="1811911" y="2499208"/>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9" name="Google Shape;579;p48"/>
          <p:cNvSpPr txBox="1">
            <a:spLocks noGrp="1"/>
          </p:cNvSpPr>
          <p:nvPr>
            <p:ph type="body" idx="4"/>
          </p:nvPr>
        </p:nvSpPr>
        <p:spPr>
          <a:xfrm>
            <a:off x="1811911" y="3924594"/>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0" name="Google Shape;580;p48"/>
          <p:cNvSpPr txBox="1">
            <a:spLocks noGrp="1"/>
          </p:cNvSpPr>
          <p:nvPr>
            <p:ph type="body" idx="5"/>
          </p:nvPr>
        </p:nvSpPr>
        <p:spPr>
          <a:xfrm>
            <a:off x="1811911" y="4945485"/>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1" name="Google Shape;581;p48"/>
          <p:cNvSpPr txBox="1">
            <a:spLocks noGrp="1"/>
          </p:cNvSpPr>
          <p:nvPr>
            <p:ph type="body" idx="6"/>
          </p:nvPr>
        </p:nvSpPr>
        <p:spPr>
          <a:xfrm>
            <a:off x="1811911" y="5349982"/>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2" name="Google Shape;582;p48"/>
          <p:cNvSpPr>
            <a:spLocks noGrp="1"/>
          </p:cNvSpPr>
          <p:nvPr>
            <p:ph type="pic" idx="7"/>
          </p:nvPr>
        </p:nvSpPr>
        <p:spPr>
          <a:xfrm>
            <a:off x="685304" y="2088493"/>
            <a:ext cx="951000" cy="951300"/>
          </a:xfrm>
          <a:prstGeom prst="flowChartConnector">
            <a:avLst/>
          </a:prstGeom>
          <a:noFill/>
          <a:ln w="28575" cap="flat" cmpd="sng">
            <a:solidFill>
              <a:schemeClr val="lt1"/>
            </a:solidFill>
            <a:prstDash val="solid"/>
            <a:round/>
            <a:headEnd type="none" w="sm" len="sm"/>
            <a:tailEnd type="none" w="sm" len="sm"/>
          </a:ln>
        </p:spPr>
      </p:sp>
      <p:sp>
        <p:nvSpPr>
          <p:cNvPr id="583" name="Google Shape;583;p48"/>
          <p:cNvSpPr>
            <a:spLocks noGrp="1"/>
          </p:cNvSpPr>
          <p:nvPr>
            <p:ph type="pic" idx="8"/>
          </p:nvPr>
        </p:nvSpPr>
        <p:spPr>
          <a:xfrm>
            <a:off x="685803" y="3514161"/>
            <a:ext cx="950100" cy="950100"/>
          </a:xfrm>
          <a:prstGeom prst="flowChartConnector">
            <a:avLst/>
          </a:prstGeom>
          <a:noFill/>
          <a:ln w="28575" cap="flat" cmpd="sng">
            <a:solidFill>
              <a:schemeClr val="lt1"/>
            </a:solidFill>
            <a:prstDash val="solid"/>
            <a:round/>
            <a:headEnd type="none" w="sm" len="sm"/>
            <a:tailEnd type="none" w="sm" len="sm"/>
          </a:ln>
        </p:spPr>
      </p:sp>
      <p:sp>
        <p:nvSpPr>
          <p:cNvPr id="584" name="Google Shape;584;p48"/>
          <p:cNvSpPr>
            <a:spLocks noGrp="1"/>
          </p:cNvSpPr>
          <p:nvPr>
            <p:ph type="pic" idx="9"/>
          </p:nvPr>
        </p:nvSpPr>
        <p:spPr>
          <a:xfrm>
            <a:off x="685803" y="4939549"/>
            <a:ext cx="950100" cy="950100"/>
          </a:xfrm>
          <a:prstGeom prst="flowChartConnector">
            <a:avLst/>
          </a:prstGeom>
          <a:noFill/>
          <a:ln w="28575" cap="flat" cmpd="sng">
            <a:solidFill>
              <a:schemeClr val="lt1"/>
            </a:solidFill>
            <a:prstDash val="solid"/>
            <a:round/>
            <a:headEnd type="none" w="sm" len="sm"/>
            <a:tailEnd type="none" w="sm" len="sm"/>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Presenters Divider 2.8">
  <p:cSld name="Presenters Divider 2.8">
    <p:spTree>
      <p:nvGrpSpPr>
        <p:cNvPr id="1" name="Shape 585"/>
        <p:cNvGrpSpPr/>
        <p:nvPr/>
      </p:nvGrpSpPr>
      <p:grpSpPr>
        <a:xfrm>
          <a:off x="0" y="0"/>
          <a:ext cx="0" cy="0"/>
          <a:chOff x="0" y="0"/>
          <a:chExt cx="0" cy="0"/>
        </a:xfrm>
      </p:grpSpPr>
      <p:pic>
        <p:nvPicPr>
          <p:cNvPr id="586" name="Google Shape;586;p49"/>
          <p:cNvPicPr preferRelativeResize="0"/>
          <p:nvPr/>
        </p:nvPicPr>
        <p:blipFill rotWithShape="1">
          <a:blip r:embed="rId2">
            <a:alphaModFix/>
          </a:blip>
          <a:srcRect/>
          <a:stretch/>
        </p:blipFill>
        <p:spPr>
          <a:xfrm>
            <a:off x="-2" y="-1"/>
            <a:ext cx="6858000" cy="5143500"/>
          </a:xfrm>
          <a:prstGeom prst="rect">
            <a:avLst/>
          </a:prstGeom>
          <a:noFill/>
          <a:ln>
            <a:noFill/>
          </a:ln>
        </p:spPr>
      </p:pic>
      <p:pic>
        <p:nvPicPr>
          <p:cNvPr id="587" name="Google Shape;587;p49"/>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588" name="Google Shape;588;p49"/>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589" name="Google Shape;589;p49"/>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90" name="Google Shape;590;p49"/>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591" name="Google Shape;591;p49"/>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592" name="Google Shape;592;p49"/>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93" name="Google Shape;593;p49"/>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sp>
        <p:nvSpPr>
          <p:cNvPr id="594" name="Google Shape;594;p49"/>
          <p:cNvSpPr/>
          <p:nvPr/>
        </p:nvSpPr>
        <p:spPr>
          <a:xfrm flipH="1">
            <a:off x="8705332" y="1848862"/>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95" name="Google Shape;595;p49"/>
          <p:cNvCxnSpPr>
            <a:endCxn id="596" idx="0"/>
          </p:cNvCxnSpPr>
          <p:nvPr/>
        </p:nvCxnSpPr>
        <p:spPr>
          <a:xfrm rot="10800000">
            <a:off x="418349" y="1933647"/>
            <a:ext cx="0" cy="4337100"/>
          </a:xfrm>
          <a:prstGeom prst="straightConnector1">
            <a:avLst/>
          </a:prstGeom>
          <a:noFill/>
          <a:ln w="12700" cap="flat" cmpd="sng">
            <a:solidFill>
              <a:schemeClr val="lt1"/>
            </a:solidFill>
            <a:prstDash val="solid"/>
            <a:round/>
            <a:headEnd type="none" w="sm" len="sm"/>
            <a:tailEnd type="none" w="sm" len="sm"/>
          </a:ln>
        </p:spPr>
      </p:cxnSp>
      <p:sp>
        <p:nvSpPr>
          <p:cNvPr id="596" name="Google Shape;596;p49"/>
          <p:cNvSpPr/>
          <p:nvPr/>
        </p:nvSpPr>
        <p:spPr>
          <a:xfrm rot="-5400000">
            <a:off x="418499" y="1872747"/>
            <a:ext cx="121500" cy="121800"/>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597" name="Google Shape;597;p49"/>
          <p:cNvCxnSpPr/>
          <p:nvPr/>
        </p:nvCxnSpPr>
        <p:spPr>
          <a:xfrm rot="10800000">
            <a:off x="479350" y="1872633"/>
            <a:ext cx="8201100" cy="0"/>
          </a:xfrm>
          <a:prstGeom prst="straightConnector1">
            <a:avLst/>
          </a:prstGeom>
          <a:noFill/>
          <a:ln w="12700" cap="flat" cmpd="sng">
            <a:solidFill>
              <a:schemeClr val="lt1"/>
            </a:solidFill>
            <a:prstDash val="solid"/>
            <a:round/>
            <a:headEnd type="none" w="sm" len="sm"/>
            <a:tailEnd type="none" w="sm" len="sm"/>
          </a:ln>
        </p:spPr>
      </p:cxnSp>
      <p:sp>
        <p:nvSpPr>
          <p:cNvPr id="598" name="Google Shape;598;p49"/>
          <p:cNvSpPr txBox="1">
            <a:spLocks noGrp="1"/>
          </p:cNvSpPr>
          <p:nvPr>
            <p:ph type="title"/>
          </p:nvPr>
        </p:nvSpPr>
        <p:spPr>
          <a:xfrm>
            <a:off x="592790" y="490635"/>
            <a:ext cx="7886700" cy="13257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99" name="Google Shape;599;p49"/>
          <p:cNvSpPr txBox="1">
            <a:spLocks noGrp="1"/>
          </p:cNvSpPr>
          <p:nvPr>
            <p:ph type="body" idx="1"/>
          </p:nvPr>
        </p:nvSpPr>
        <p:spPr>
          <a:xfrm>
            <a:off x="1811911" y="2085747"/>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0" name="Google Shape;600;p49"/>
          <p:cNvSpPr txBox="1">
            <a:spLocks noGrp="1"/>
          </p:cNvSpPr>
          <p:nvPr>
            <p:ph type="body" idx="2"/>
          </p:nvPr>
        </p:nvSpPr>
        <p:spPr>
          <a:xfrm>
            <a:off x="1811911" y="3520097"/>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1" name="Google Shape;601;p49"/>
          <p:cNvSpPr txBox="1">
            <a:spLocks noGrp="1"/>
          </p:cNvSpPr>
          <p:nvPr>
            <p:ph type="body" idx="3"/>
          </p:nvPr>
        </p:nvSpPr>
        <p:spPr>
          <a:xfrm>
            <a:off x="1811911" y="2499208"/>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2" name="Google Shape;602;p49"/>
          <p:cNvSpPr txBox="1">
            <a:spLocks noGrp="1"/>
          </p:cNvSpPr>
          <p:nvPr>
            <p:ph type="body" idx="4"/>
          </p:nvPr>
        </p:nvSpPr>
        <p:spPr>
          <a:xfrm>
            <a:off x="1811911" y="3924594"/>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3" name="Google Shape;603;p49"/>
          <p:cNvSpPr txBox="1">
            <a:spLocks noGrp="1"/>
          </p:cNvSpPr>
          <p:nvPr>
            <p:ph type="body" idx="5"/>
          </p:nvPr>
        </p:nvSpPr>
        <p:spPr>
          <a:xfrm>
            <a:off x="1811911" y="4945485"/>
            <a:ext cx="53418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4" name="Google Shape;604;p49"/>
          <p:cNvSpPr txBox="1">
            <a:spLocks noGrp="1"/>
          </p:cNvSpPr>
          <p:nvPr>
            <p:ph type="body" idx="6"/>
          </p:nvPr>
        </p:nvSpPr>
        <p:spPr>
          <a:xfrm>
            <a:off x="1811911" y="5349982"/>
            <a:ext cx="53418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5" name="Google Shape;605;p49"/>
          <p:cNvSpPr>
            <a:spLocks noGrp="1"/>
          </p:cNvSpPr>
          <p:nvPr>
            <p:ph type="pic" idx="7"/>
          </p:nvPr>
        </p:nvSpPr>
        <p:spPr>
          <a:xfrm>
            <a:off x="685304" y="2088493"/>
            <a:ext cx="951000" cy="951300"/>
          </a:xfrm>
          <a:prstGeom prst="flowChartConnector">
            <a:avLst/>
          </a:prstGeom>
          <a:noFill/>
          <a:ln w="28575" cap="flat" cmpd="sng">
            <a:solidFill>
              <a:schemeClr val="lt1"/>
            </a:solidFill>
            <a:prstDash val="solid"/>
            <a:round/>
            <a:headEnd type="none" w="sm" len="sm"/>
            <a:tailEnd type="none" w="sm" len="sm"/>
          </a:ln>
        </p:spPr>
      </p:sp>
      <p:sp>
        <p:nvSpPr>
          <p:cNvPr id="606" name="Google Shape;606;p49"/>
          <p:cNvSpPr>
            <a:spLocks noGrp="1"/>
          </p:cNvSpPr>
          <p:nvPr>
            <p:ph type="pic" idx="8"/>
          </p:nvPr>
        </p:nvSpPr>
        <p:spPr>
          <a:xfrm>
            <a:off x="685803" y="3514161"/>
            <a:ext cx="950100" cy="950100"/>
          </a:xfrm>
          <a:prstGeom prst="flowChartConnector">
            <a:avLst/>
          </a:prstGeom>
          <a:noFill/>
          <a:ln w="28575" cap="flat" cmpd="sng">
            <a:solidFill>
              <a:schemeClr val="lt1"/>
            </a:solidFill>
            <a:prstDash val="solid"/>
            <a:round/>
            <a:headEnd type="none" w="sm" len="sm"/>
            <a:tailEnd type="none" w="sm" len="sm"/>
          </a:ln>
        </p:spPr>
      </p:sp>
      <p:sp>
        <p:nvSpPr>
          <p:cNvPr id="607" name="Google Shape;607;p49"/>
          <p:cNvSpPr>
            <a:spLocks noGrp="1"/>
          </p:cNvSpPr>
          <p:nvPr>
            <p:ph type="pic" idx="9"/>
          </p:nvPr>
        </p:nvSpPr>
        <p:spPr>
          <a:xfrm>
            <a:off x="685803" y="4939549"/>
            <a:ext cx="950100" cy="950100"/>
          </a:xfrm>
          <a:prstGeom prst="flowChartConnector">
            <a:avLst/>
          </a:prstGeom>
          <a:noFill/>
          <a:ln w="28575" cap="flat" cmpd="sng">
            <a:solidFill>
              <a:schemeClr val="lt1"/>
            </a:solidFill>
            <a:prstDash val="solid"/>
            <a:round/>
            <a:headEnd type="none" w="sm" len="sm"/>
            <a:tailEnd type="none" w="sm" len="sm"/>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Presenters Divider 5.1">
  <p:cSld name="Presenters Divider 5.1">
    <p:spTree>
      <p:nvGrpSpPr>
        <p:cNvPr id="1" name="Shape 608"/>
        <p:cNvGrpSpPr/>
        <p:nvPr/>
      </p:nvGrpSpPr>
      <p:grpSpPr>
        <a:xfrm>
          <a:off x="0" y="0"/>
          <a:ext cx="0" cy="0"/>
          <a:chOff x="0" y="0"/>
          <a:chExt cx="0" cy="0"/>
        </a:xfrm>
      </p:grpSpPr>
      <p:pic>
        <p:nvPicPr>
          <p:cNvPr id="609" name="Google Shape;609;p50"/>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610" name="Google Shape;610;p50"/>
          <p:cNvSpPr/>
          <p:nvPr/>
        </p:nvSpPr>
        <p:spPr>
          <a:xfrm>
            <a:off x="395490" y="585223"/>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11" name="Google Shape;611;p50"/>
          <p:cNvCxnSpPr/>
          <p:nvPr/>
        </p:nvCxnSpPr>
        <p:spPr>
          <a:xfrm rot="10800000">
            <a:off x="2511" y="608083"/>
            <a:ext cx="371700" cy="0"/>
          </a:xfrm>
          <a:prstGeom prst="straightConnector1">
            <a:avLst/>
          </a:prstGeom>
          <a:noFill/>
          <a:ln w="12700" cap="flat" cmpd="sng">
            <a:solidFill>
              <a:schemeClr val="lt1"/>
            </a:solidFill>
            <a:prstDash val="solid"/>
            <a:round/>
            <a:headEnd type="none" w="sm" len="sm"/>
            <a:tailEnd type="none" w="sm" len="sm"/>
          </a:ln>
        </p:spPr>
      </p:cxnSp>
      <p:cxnSp>
        <p:nvCxnSpPr>
          <p:cNvPr id="612" name="Google Shape;612;p50"/>
          <p:cNvCxnSpPr/>
          <p:nvPr/>
        </p:nvCxnSpPr>
        <p:spPr>
          <a:xfrm rot="10800000">
            <a:off x="462600" y="608083"/>
            <a:ext cx="8681400" cy="0"/>
          </a:xfrm>
          <a:prstGeom prst="straightConnector1">
            <a:avLst/>
          </a:prstGeom>
          <a:noFill/>
          <a:ln w="12700" cap="flat" cmpd="sng">
            <a:solidFill>
              <a:schemeClr val="lt1"/>
            </a:solidFill>
            <a:prstDash val="solid"/>
            <a:round/>
            <a:headEnd type="none" w="sm" len="sm"/>
            <a:tailEnd type="none" w="sm" len="sm"/>
          </a:ln>
        </p:spPr>
      </p:cxnSp>
      <p:sp>
        <p:nvSpPr>
          <p:cNvPr id="613" name="Google Shape;613;p50"/>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14" name="Google Shape;614;p50"/>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615" name="Google Shape;615;p50"/>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616" name="Google Shape;616;p50"/>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17" name="Google Shape;617;p50"/>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pic>
        <p:nvPicPr>
          <p:cNvPr id="618" name="Google Shape;618;p50"/>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619" name="Google Shape;619;p50"/>
          <p:cNvSpPr txBox="1">
            <a:spLocks noGrp="1"/>
          </p:cNvSpPr>
          <p:nvPr>
            <p:ph type="title"/>
          </p:nvPr>
        </p:nvSpPr>
        <p:spPr>
          <a:xfrm>
            <a:off x="374904" y="42394"/>
            <a:ext cx="7886700" cy="5313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0" name="Google Shape;620;p50"/>
          <p:cNvSpPr txBox="1">
            <a:spLocks noGrp="1"/>
          </p:cNvSpPr>
          <p:nvPr>
            <p:ph type="body" idx="1"/>
          </p:nvPr>
        </p:nvSpPr>
        <p:spPr>
          <a:xfrm>
            <a:off x="417667" y="131478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1" name="Google Shape;621;p50"/>
          <p:cNvSpPr txBox="1">
            <a:spLocks noGrp="1"/>
          </p:cNvSpPr>
          <p:nvPr>
            <p:ph type="body" idx="2"/>
          </p:nvPr>
        </p:nvSpPr>
        <p:spPr>
          <a:xfrm>
            <a:off x="417667" y="2784994"/>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2" name="Google Shape;622;p50"/>
          <p:cNvSpPr txBox="1">
            <a:spLocks noGrp="1"/>
          </p:cNvSpPr>
          <p:nvPr>
            <p:ph type="body" idx="3"/>
          </p:nvPr>
        </p:nvSpPr>
        <p:spPr>
          <a:xfrm>
            <a:off x="417667" y="1728243"/>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3" name="Google Shape;623;p50"/>
          <p:cNvSpPr txBox="1">
            <a:spLocks noGrp="1"/>
          </p:cNvSpPr>
          <p:nvPr>
            <p:ph type="body" idx="4"/>
          </p:nvPr>
        </p:nvSpPr>
        <p:spPr>
          <a:xfrm>
            <a:off x="417667" y="3189491"/>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4" name="Google Shape;624;p50"/>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25" name="Google Shape;625;p50"/>
          <p:cNvSpPr txBox="1">
            <a:spLocks noGrp="1"/>
          </p:cNvSpPr>
          <p:nvPr>
            <p:ph type="body" idx="5"/>
          </p:nvPr>
        </p:nvSpPr>
        <p:spPr>
          <a:xfrm>
            <a:off x="417667" y="422831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6" name="Google Shape;626;p50"/>
          <p:cNvSpPr txBox="1">
            <a:spLocks noGrp="1"/>
          </p:cNvSpPr>
          <p:nvPr>
            <p:ph type="body" idx="6"/>
          </p:nvPr>
        </p:nvSpPr>
        <p:spPr>
          <a:xfrm>
            <a:off x="417667" y="4632809"/>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Presenters Divider 5.2">
  <p:cSld name="Presenters Divider 5.2">
    <p:spTree>
      <p:nvGrpSpPr>
        <p:cNvPr id="1" name="Shape 627"/>
        <p:cNvGrpSpPr/>
        <p:nvPr/>
      </p:nvGrpSpPr>
      <p:grpSpPr>
        <a:xfrm>
          <a:off x="0" y="0"/>
          <a:ext cx="0" cy="0"/>
          <a:chOff x="0" y="0"/>
          <a:chExt cx="0" cy="0"/>
        </a:xfrm>
      </p:grpSpPr>
      <p:pic>
        <p:nvPicPr>
          <p:cNvPr id="628" name="Google Shape;628;p51"/>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629" name="Google Shape;629;p51"/>
          <p:cNvSpPr/>
          <p:nvPr/>
        </p:nvSpPr>
        <p:spPr>
          <a:xfrm>
            <a:off x="395490" y="585223"/>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cxnSp>
        <p:nvCxnSpPr>
          <p:cNvPr id="630" name="Google Shape;630;p51"/>
          <p:cNvCxnSpPr/>
          <p:nvPr/>
        </p:nvCxnSpPr>
        <p:spPr>
          <a:xfrm rot="10800000">
            <a:off x="2511" y="608083"/>
            <a:ext cx="371700" cy="0"/>
          </a:xfrm>
          <a:prstGeom prst="straightConnector1">
            <a:avLst/>
          </a:prstGeom>
          <a:noFill/>
          <a:ln w="12700" cap="flat" cmpd="sng">
            <a:solidFill>
              <a:schemeClr val="lt1"/>
            </a:solidFill>
            <a:prstDash val="solid"/>
            <a:round/>
            <a:headEnd type="none" w="sm" len="sm"/>
            <a:tailEnd type="none" w="sm" len="sm"/>
          </a:ln>
        </p:spPr>
      </p:cxnSp>
      <p:cxnSp>
        <p:nvCxnSpPr>
          <p:cNvPr id="631" name="Google Shape;631;p51"/>
          <p:cNvCxnSpPr/>
          <p:nvPr/>
        </p:nvCxnSpPr>
        <p:spPr>
          <a:xfrm rot="10800000">
            <a:off x="462600" y="608083"/>
            <a:ext cx="8681400" cy="0"/>
          </a:xfrm>
          <a:prstGeom prst="straightConnector1">
            <a:avLst/>
          </a:prstGeom>
          <a:noFill/>
          <a:ln w="12700" cap="flat" cmpd="sng">
            <a:solidFill>
              <a:schemeClr val="lt1"/>
            </a:solidFill>
            <a:prstDash val="solid"/>
            <a:round/>
            <a:headEnd type="none" w="sm" len="sm"/>
            <a:tailEnd type="none" w="sm" len="sm"/>
          </a:ln>
        </p:spPr>
      </p:cxnSp>
      <p:sp>
        <p:nvSpPr>
          <p:cNvPr id="632" name="Google Shape;632;p51"/>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33" name="Google Shape;633;p51"/>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634" name="Google Shape;634;p51"/>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635" name="Google Shape;635;p51"/>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36" name="Google Shape;636;p51"/>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pic>
        <p:nvPicPr>
          <p:cNvPr id="637" name="Google Shape;637;p51"/>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638" name="Google Shape;638;p51"/>
          <p:cNvSpPr txBox="1">
            <a:spLocks noGrp="1"/>
          </p:cNvSpPr>
          <p:nvPr>
            <p:ph type="title"/>
          </p:nvPr>
        </p:nvSpPr>
        <p:spPr>
          <a:xfrm>
            <a:off x="374904" y="42394"/>
            <a:ext cx="7886700" cy="5313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39" name="Google Shape;639;p51"/>
          <p:cNvSpPr txBox="1">
            <a:spLocks noGrp="1"/>
          </p:cNvSpPr>
          <p:nvPr>
            <p:ph type="body" idx="1"/>
          </p:nvPr>
        </p:nvSpPr>
        <p:spPr>
          <a:xfrm>
            <a:off x="417667" y="131478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0" name="Google Shape;640;p51"/>
          <p:cNvSpPr txBox="1">
            <a:spLocks noGrp="1"/>
          </p:cNvSpPr>
          <p:nvPr>
            <p:ph type="body" idx="2"/>
          </p:nvPr>
        </p:nvSpPr>
        <p:spPr>
          <a:xfrm>
            <a:off x="417667" y="2784994"/>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1" name="Google Shape;641;p51"/>
          <p:cNvSpPr txBox="1">
            <a:spLocks noGrp="1"/>
          </p:cNvSpPr>
          <p:nvPr>
            <p:ph type="body" idx="3"/>
          </p:nvPr>
        </p:nvSpPr>
        <p:spPr>
          <a:xfrm>
            <a:off x="417667" y="1728243"/>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2" name="Google Shape;642;p51"/>
          <p:cNvSpPr txBox="1">
            <a:spLocks noGrp="1"/>
          </p:cNvSpPr>
          <p:nvPr>
            <p:ph type="body" idx="4"/>
          </p:nvPr>
        </p:nvSpPr>
        <p:spPr>
          <a:xfrm>
            <a:off x="417667" y="3189491"/>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3" name="Google Shape;643;p51"/>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44" name="Google Shape;644;p51"/>
          <p:cNvSpPr txBox="1">
            <a:spLocks noGrp="1"/>
          </p:cNvSpPr>
          <p:nvPr>
            <p:ph type="body" idx="5"/>
          </p:nvPr>
        </p:nvSpPr>
        <p:spPr>
          <a:xfrm>
            <a:off x="417667" y="422831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5" name="Google Shape;645;p51"/>
          <p:cNvSpPr txBox="1">
            <a:spLocks noGrp="1"/>
          </p:cNvSpPr>
          <p:nvPr>
            <p:ph type="body" idx="6"/>
          </p:nvPr>
        </p:nvSpPr>
        <p:spPr>
          <a:xfrm>
            <a:off x="417667" y="4632809"/>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Presenters Divider 5.3">
  <p:cSld name="Presenters Divider 5.3">
    <p:spTree>
      <p:nvGrpSpPr>
        <p:cNvPr id="1" name="Shape 646"/>
        <p:cNvGrpSpPr/>
        <p:nvPr/>
      </p:nvGrpSpPr>
      <p:grpSpPr>
        <a:xfrm>
          <a:off x="0" y="0"/>
          <a:ext cx="0" cy="0"/>
          <a:chOff x="0" y="0"/>
          <a:chExt cx="0" cy="0"/>
        </a:xfrm>
      </p:grpSpPr>
      <p:pic>
        <p:nvPicPr>
          <p:cNvPr id="647" name="Google Shape;647;p52"/>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648" name="Google Shape;648;p52"/>
          <p:cNvSpPr/>
          <p:nvPr/>
        </p:nvSpPr>
        <p:spPr>
          <a:xfrm>
            <a:off x="395490" y="585223"/>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cxnSp>
        <p:nvCxnSpPr>
          <p:cNvPr id="649" name="Google Shape;649;p52"/>
          <p:cNvCxnSpPr/>
          <p:nvPr/>
        </p:nvCxnSpPr>
        <p:spPr>
          <a:xfrm rot="10800000">
            <a:off x="2511" y="608083"/>
            <a:ext cx="371700" cy="0"/>
          </a:xfrm>
          <a:prstGeom prst="straightConnector1">
            <a:avLst/>
          </a:prstGeom>
          <a:noFill/>
          <a:ln w="12700" cap="flat" cmpd="sng">
            <a:solidFill>
              <a:schemeClr val="lt1"/>
            </a:solidFill>
            <a:prstDash val="solid"/>
            <a:round/>
            <a:headEnd type="none" w="sm" len="sm"/>
            <a:tailEnd type="none" w="sm" len="sm"/>
          </a:ln>
        </p:spPr>
      </p:cxnSp>
      <p:cxnSp>
        <p:nvCxnSpPr>
          <p:cNvPr id="650" name="Google Shape;650;p52"/>
          <p:cNvCxnSpPr/>
          <p:nvPr/>
        </p:nvCxnSpPr>
        <p:spPr>
          <a:xfrm rot="10800000">
            <a:off x="462600" y="608083"/>
            <a:ext cx="8681400" cy="0"/>
          </a:xfrm>
          <a:prstGeom prst="straightConnector1">
            <a:avLst/>
          </a:prstGeom>
          <a:noFill/>
          <a:ln w="12700" cap="flat" cmpd="sng">
            <a:solidFill>
              <a:schemeClr val="lt1"/>
            </a:solidFill>
            <a:prstDash val="solid"/>
            <a:round/>
            <a:headEnd type="none" w="sm" len="sm"/>
            <a:tailEnd type="none" w="sm" len="sm"/>
          </a:ln>
        </p:spPr>
      </p:cxnSp>
      <p:sp>
        <p:nvSpPr>
          <p:cNvPr id="651" name="Google Shape;651;p52"/>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52" name="Google Shape;652;p52"/>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653" name="Google Shape;653;p52"/>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654" name="Google Shape;654;p52"/>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55" name="Google Shape;655;p52"/>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pic>
        <p:nvPicPr>
          <p:cNvPr id="656" name="Google Shape;656;p52"/>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657" name="Google Shape;657;p52"/>
          <p:cNvSpPr txBox="1">
            <a:spLocks noGrp="1"/>
          </p:cNvSpPr>
          <p:nvPr>
            <p:ph type="title"/>
          </p:nvPr>
        </p:nvSpPr>
        <p:spPr>
          <a:xfrm>
            <a:off x="374904" y="42394"/>
            <a:ext cx="7886700" cy="5313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58" name="Google Shape;658;p52"/>
          <p:cNvSpPr txBox="1">
            <a:spLocks noGrp="1"/>
          </p:cNvSpPr>
          <p:nvPr>
            <p:ph type="body" idx="1"/>
          </p:nvPr>
        </p:nvSpPr>
        <p:spPr>
          <a:xfrm>
            <a:off x="417667" y="131478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9" name="Google Shape;659;p52"/>
          <p:cNvSpPr txBox="1">
            <a:spLocks noGrp="1"/>
          </p:cNvSpPr>
          <p:nvPr>
            <p:ph type="body" idx="2"/>
          </p:nvPr>
        </p:nvSpPr>
        <p:spPr>
          <a:xfrm>
            <a:off x="417667" y="2784994"/>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0" name="Google Shape;660;p52"/>
          <p:cNvSpPr txBox="1">
            <a:spLocks noGrp="1"/>
          </p:cNvSpPr>
          <p:nvPr>
            <p:ph type="body" idx="3"/>
          </p:nvPr>
        </p:nvSpPr>
        <p:spPr>
          <a:xfrm>
            <a:off x="417667" y="1728243"/>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1" name="Google Shape;661;p52"/>
          <p:cNvSpPr txBox="1">
            <a:spLocks noGrp="1"/>
          </p:cNvSpPr>
          <p:nvPr>
            <p:ph type="body" idx="4"/>
          </p:nvPr>
        </p:nvSpPr>
        <p:spPr>
          <a:xfrm>
            <a:off x="417667" y="3189491"/>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2" name="Google Shape;662;p52"/>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63" name="Google Shape;663;p52"/>
          <p:cNvSpPr txBox="1">
            <a:spLocks noGrp="1"/>
          </p:cNvSpPr>
          <p:nvPr>
            <p:ph type="body" idx="5"/>
          </p:nvPr>
        </p:nvSpPr>
        <p:spPr>
          <a:xfrm>
            <a:off x="417667" y="422831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4" name="Google Shape;664;p52"/>
          <p:cNvSpPr txBox="1">
            <a:spLocks noGrp="1"/>
          </p:cNvSpPr>
          <p:nvPr>
            <p:ph type="body" idx="6"/>
          </p:nvPr>
        </p:nvSpPr>
        <p:spPr>
          <a:xfrm>
            <a:off x="417667" y="4632809"/>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2 Decorative">
  <p:cSld name="Cover 2 Decorative">
    <p:spTree>
      <p:nvGrpSpPr>
        <p:cNvPr id="1" name="Shape 29"/>
        <p:cNvGrpSpPr/>
        <p:nvPr/>
      </p:nvGrpSpPr>
      <p:grpSpPr>
        <a:xfrm>
          <a:off x="0" y="0"/>
          <a:ext cx="0" cy="0"/>
          <a:chOff x="0" y="0"/>
          <a:chExt cx="0" cy="0"/>
        </a:xfrm>
      </p:grpSpPr>
      <p:pic>
        <p:nvPicPr>
          <p:cNvPr id="30" name="Google Shape;30;p17"/>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31" name="Google Shape;31;p17"/>
          <p:cNvSpPr/>
          <p:nvPr/>
        </p:nvSpPr>
        <p:spPr>
          <a:xfrm>
            <a:off x="1811695" y="6101651"/>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2" name="Google Shape;32;p17"/>
          <p:cNvCxnSpPr/>
          <p:nvPr/>
        </p:nvCxnSpPr>
        <p:spPr>
          <a:xfrm rot="10800000">
            <a:off x="17" y="6124511"/>
            <a:ext cx="1790400" cy="0"/>
          </a:xfrm>
          <a:prstGeom prst="straightConnector1">
            <a:avLst/>
          </a:prstGeom>
          <a:noFill/>
          <a:ln w="12700" cap="flat" cmpd="sng">
            <a:solidFill>
              <a:schemeClr val="lt1"/>
            </a:solidFill>
            <a:prstDash val="solid"/>
            <a:round/>
            <a:headEnd type="none" w="sm" len="sm"/>
            <a:tailEnd type="none" w="sm" len="sm"/>
          </a:ln>
        </p:spPr>
      </p:cxnSp>
      <p:cxnSp>
        <p:nvCxnSpPr>
          <p:cNvPr id="33" name="Google Shape;33;p17"/>
          <p:cNvCxnSpPr/>
          <p:nvPr/>
        </p:nvCxnSpPr>
        <p:spPr>
          <a:xfrm rot="10800000">
            <a:off x="1878804" y="6124511"/>
            <a:ext cx="6693300" cy="0"/>
          </a:xfrm>
          <a:prstGeom prst="straightConnector1">
            <a:avLst/>
          </a:prstGeom>
          <a:noFill/>
          <a:ln w="12700" cap="flat" cmpd="sng">
            <a:solidFill>
              <a:schemeClr val="lt1"/>
            </a:solidFill>
            <a:prstDash val="solid"/>
            <a:round/>
            <a:headEnd type="none" w="sm" len="sm"/>
            <a:tailEnd type="none" w="sm" len="sm"/>
          </a:ln>
        </p:spPr>
      </p:cxnSp>
      <p:sp>
        <p:nvSpPr>
          <p:cNvPr id="34" name="Google Shape;34;p17"/>
          <p:cNvSpPr/>
          <p:nvPr/>
        </p:nvSpPr>
        <p:spPr>
          <a:xfrm flipH="1">
            <a:off x="8610237" y="6101651"/>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sp>
        <p:nvSpPr>
          <p:cNvPr id="35" name="Google Shape;35;p17"/>
          <p:cNvSpPr/>
          <p:nvPr/>
        </p:nvSpPr>
        <p:spPr>
          <a:xfrm flipH="1">
            <a:off x="8610237" y="3470373"/>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cxnSp>
        <p:nvCxnSpPr>
          <p:cNvPr id="36" name="Google Shape;36;p17"/>
          <p:cNvCxnSpPr/>
          <p:nvPr/>
        </p:nvCxnSpPr>
        <p:spPr>
          <a:xfrm rot="10800000">
            <a:off x="1834554" y="3552886"/>
            <a:ext cx="0" cy="2529900"/>
          </a:xfrm>
          <a:prstGeom prst="straightConnector1">
            <a:avLst/>
          </a:prstGeom>
          <a:noFill/>
          <a:ln w="12700" cap="flat" cmpd="sng">
            <a:solidFill>
              <a:schemeClr val="lt1"/>
            </a:solidFill>
            <a:prstDash val="solid"/>
            <a:round/>
            <a:headEnd type="none" w="sm" len="sm"/>
            <a:tailEnd type="none" w="sm" len="sm"/>
          </a:ln>
        </p:spPr>
      </p:cxnSp>
      <p:sp>
        <p:nvSpPr>
          <p:cNvPr id="37" name="Google Shape;37;p17"/>
          <p:cNvSpPr/>
          <p:nvPr/>
        </p:nvSpPr>
        <p:spPr>
          <a:xfrm rot="-5400000">
            <a:off x="1834704" y="3494258"/>
            <a:ext cx="121500" cy="121800"/>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38" name="Google Shape;38;p17"/>
          <p:cNvCxnSpPr/>
          <p:nvPr/>
        </p:nvCxnSpPr>
        <p:spPr>
          <a:xfrm rot="10800000">
            <a:off x="1895310" y="3494144"/>
            <a:ext cx="6691800" cy="0"/>
          </a:xfrm>
          <a:prstGeom prst="straightConnector1">
            <a:avLst/>
          </a:prstGeom>
          <a:noFill/>
          <a:ln w="12700" cap="flat" cmpd="sng">
            <a:solidFill>
              <a:schemeClr val="lt1"/>
            </a:solidFill>
            <a:prstDash val="solid"/>
            <a:round/>
            <a:headEnd type="none" w="sm" len="sm"/>
            <a:tailEnd type="none" w="sm" len="sm"/>
          </a:ln>
        </p:spPr>
      </p:cxnSp>
      <p:pic>
        <p:nvPicPr>
          <p:cNvPr id="39" name="Google Shape;39;p17"/>
          <p:cNvPicPr preferRelativeResize="0"/>
          <p:nvPr/>
        </p:nvPicPr>
        <p:blipFill rotWithShape="1">
          <a:blip r:embed="rId3">
            <a:alphaModFix/>
          </a:blip>
          <a:srcRect/>
          <a:stretch/>
        </p:blipFill>
        <p:spPr>
          <a:xfrm>
            <a:off x="348105" y="4878249"/>
            <a:ext cx="895351" cy="714375"/>
          </a:xfrm>
          <a:prstGeom prst="rect">
            <a:avLst/>
          </a:prstGeom>
          <a:noFill/>
          <a:ln>
            <a:noFill/>
          </a:ln>
        </p:spPr>
      </p:pic>
      <p:sp>
        <p:nvSpPr>
          <p:cNvPr id="40" name="Google Shape;40;p17"/>
          <p:cNvSpPr txBox="1">
            <a:spLocks noGrp="1"/>
          </p:cNvSpPr>
          <p:nvPr>
            <p:ph type="title"/>
          </p:nvPr>
        </p:nvSpPr>
        <p:spPr>
          <a:xfrm>
            <a:off x="2061883" y="761997"/>
            <a:ext cx="6382500" cy="25335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Google Shape;41;p17"/>
          <p:cNvSpPr txBox="1">
            <a:spLocks noGrp="1"/>
          </p:cNvSpPr>
          <p:nvPr>
            <p:ph type="body" idx="1"/>
          </p:nvPr>
        </p:nvSpPr>
        <p:spPr>
          <a:xfrm>
            <a:off x="2070848" y="4593844"/>
            <a:ext cx="6382500" cy="716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Google Shape;42;p17"/>
          <p:cNvSpPr txBox="1">
            <a:spLocks noGrp="1"/>
          </p:cNvSpPr>
          <p:nvPr>
            <p:ph type="body" idx="2"/>
          </p:nvPr>
        </p:nvSpPr>
        <p:spPr>
          <a:xfrm>
            <a:off x="2070848" y="5301687"/>
            <a:ext cx="6382500" cy="2736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 name="Google Shape;43;p17"/>
          <p:cNvSpPr txBox="1">
            <a:spLocks noGrp="1"/>
          </p:cNvSpPr>
          <p:nvPr>
            <p:ph type="body" idx="3"/>
          </p:nvPr>
        </p:nvSpPr>
        <p:spPr>
          <a:xfrm>
            <a:off x="2070848" y="5584257"/>
            <a:ext cx="6382500" cy="4041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4" name="Google Shape;44;p17"/>
          <p:cNvSpPr txBox="1">
            <a:spLocks noGrp="1"/>
          </p:cNvSpPr>
          <p:nvPr>
            <p:ph type="body" idx="4"/>
          </p:nvPr>
        </p:nvSpPr>
        <p:spPr>
          <a:xfrm>
            <a:off x="2070848" y="3652549"/>
            <a:ext cx="6382500" cy="716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Presenters Divider 5.4">
  <p:cSld name="Presenters Divider 5.4">
    <p:spTree>
      <p:nvGrpSpPr>
        <p:cNvPr id="1" name="Shape 665"/>
        <p:cNvGrpSpPr/>
        <p:nvPr/>
      </p:nvGrpSpPr>
      <p:grpSpPr>
        <a:xfrm>
          <a:off x="0" y="0"/>
          <a:ext cx="0" cy="0"/>
          <a:chOff x="0" y="0"/>
          <a:chExt cx="0" cy="0"/>
        </a:xfrm>
      </p:grpSpPr>
      <p:pic>
        <p:nvPicPr>
          <p:cNvPr id="666" name="Google Shape;666;p53"/>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667" name="Google Shape;667;p53"/>
          <p:cNvSpPr/>
          <p:nvPr/>
        </p:nvSpPr>
        <p:spPr>
          <a:xfrm>
            <a:off x="395490" y="585223"/>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450"/>
              <a:buFont typeface="Arial"/>
              <a:buNone/>
            </a:pPr>
            <a:endParaRPr sz="450" b="0" i="0" u="none" strike="noStrike" cap="none">
              <a:solidFill>
                <a:schemeClr val="lt1"/>
              </a:solidFill>
              <a:latin typeface="Arial"/>
              <a:ea typeface="Arial"/>
              <a:cs typeface="Arial"/>
              <a:sym typeface="Arial"/>
            </a:endParaRPr>
          </a:p>
        </p:txBody>
      </p:sp>
      <p:cxnSp>
        <p:nvCxnSpPr>
          <p:cNvPr id="668" name="Google Shape;668;p53"/>
          <p:cNvCxnSpPr/>
          <p:nvPr/>
        </p:nvCxnSpPr>
        <p:spPr>
          <a:xfrm rot="10800000">
            <a:off x="2511" y="608083"/>
            <a:ext cx="371700" cy="0"/>
          </a:xfrm>
          <a:prstGeom prst="straightConnector1">
            <a:avLst/>
          </a:prstGeom>
          <a:noFill/>
          <a:ln w="12700" cap="flat" cmpd="sng">
            <a:solidFill>
              <a:schemeClr val="lt1"/>
            </a:solidFill>
            <a:prstDash val="solid"/>
            <a:round/>
            <a:headEnd type="none" w="sm" len="sm"/>
            <a:tailEnd type="none" w="sm" len="sm"/>
          </a:ln>
        </p:spPr>
      </p:cxnSp>
      <p:cxnSp>
        <p:nvCxnSpPr>
          <p:cNvPr id="669" name="Google Shape;669;p53"/>
          <p:cNvCxnSpPr/>
          <p:nvPr/>
        </p:nvCxnSpPr>
        <p:spPr>
          <a:xfrm rot="10800000">
            <a:off x="462600" y="608083"/>
            <a:ext cx="8681400" cy="0"/>
          </a:xfrm>
          <a:prstGeom prst="straightConnector1">
            <a:avLst/>
          </a:prstGeom>
          <a:noFill/>
          <a:ln w="12700" cap="flat" cmpd="sng">
            <a:solidFill>
              <a:schemeClr val="lt1"/>
            </a:solidFill>
            <a:prstDash val="solid"/>
            <a:round/>
            <a:headEnd type="none" w="sm" len="sm"/>
            <a:tailEnd type="none" w="sm" len="sm"/>
          </a:ln>
        </p:spPr>
      </p:cxnSp>
      <p:sp>
        <p:nvSpPr>
          <p:cNvPr id="670" name="Google Shape;670;p53"/>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71" name="Google Shape;671;p53"/>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672" name="Google Shape;672;p53"/>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673" name="Google Shape;673;p53"/>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74" name="Google Shape;674;p53"/>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pic>
        <p:nvPicPr>
          <p:cNvPr id="675" name="Google Shape;675;p53"/>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676" name="Google Shape;676;p53"/>
          <p:cNvSpPr txBox="1">
            <a:spLocks noGrp="1"/>
          </p:cNvSpPr>
          <p:nvPr>
            <p:ph type="title"/>
          </p:nvPr>
        </p:nvSpPr>
        <p:spPr>
          <a:xfrm>
            <a:off x="374904" y="42394"/>
            <a:ext cx="7886700" cy="5313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77" name="Google Shape;677;p53"/>
          <p:cNvSpPr txBox="1">
            <a:spLocks noGrp="1"/>
          </p:cNvSpPr>
          <p:nvPr>
            <p:ph type="body" idx="1"/>
          </p:nvPr>
        </p:nvSpPr>
        <p:spPr>
          <a:xfrm>
            <a:off x="417667" y="131478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8" name="Google Shape;678;p53"/>
          <p:cNvSpPr txBox="1">
            <a:spLocks noGrp="1"/>
          </p:cNvSpPr>
          <p:nvPr>
            <p:ph type="body" idx="2"/>
          </p:nvPr>
        </p:nvSpPr>
        <p:spPr>
          <a:xfrm>
            <a:off x="417667" y="2784994"/>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9" name="Google Shape;679;p53"/>
          <p:cNvSpPr txBox="1">
            <a:spLocks noGrp="1"/>
          </p:cNvSpPr>
          <p:nvPr>
            <p:ph type="body" idx="3"/>
          </p:nvPr>
        </p:nvSpPr>
        <p:spPr>
          <a:xfrm>
            <a:off x="417667" y="1728243"/>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0" name="Google Shape;680;p53"/>
          <p:cNvSpPr txBox="1">
            <a:spLocks noGrp="1"/>
          </p:cNvSpPr>
          <p:nvPr>
            <p:ph type="body" idx="4"/>
          </p:nvPr>
        </p:nvSpPr>
        <p:spPr>
          <a:xfrm>
            <a:off x="417667" y="3189491"/>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1" name="Google Shape;681;p53"/>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682" name="Google Shape;682;p53"/>
          <p:cNvSpPr txBox="1">
            <a:spLocks noGrp="1"/>
          </p:cNvSpPr>
          <p:nvPr>
            <p:ph type="body" idx="5"/>
          </p:nvPr>
        </p:nvSpPr>
        <p:spPr>
          <a:xfrm>
            <a:off x="417667" y="422831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3" name="Google Shape;683;p53"/>
          <p:cNvSpPr txBox="1">
            <a:spLocks noGrp="1"/>
          </p:cNvSpPr>
          <p:nvPr>
            <p:ph type="body" idx="6"/>
          </p:nvPr>
        </p:nvSpPr>
        <p:spPr>
          <a:xfrm>
            <a:off x="417667" y="4632809"/>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Presenters Divider 5.5">
  <p:cSld name="Presenters Divider 5.5">
    <p:spTree>
      <p:nvGrpSpPr>
        <p:cNvPr id="1" name="Shape 684"/>
        <p:cNvGrpSpPr/>
        <p:nvPr/>
      </p:nvGrpSpPr>
      <p:grpSpPr>
        <a:xfrm>
          <a:off x="0" y="0"/>
          <a:ext cx="0" cy="0"/>
          <a:chOff x="0" y="0"/>
          <a:chExt cx="0" cy="0"/>
        </a:xfrm>
      </p:grpSpPr>
      <p:pic>
        <p:nvPicPr>
          <p:cNvPr id="685" name="Google Shape;685;p54"/>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686" name="Google Shape;686;p54"/>
          <p:cNvSpPr/>
          <p:nvPr/>
        </p:nvSpPr>
        <p:spPr>
          <a:xfrm>
            <a:off x="395490" y="585223"/>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87" name="Google Shape;687;p54"/>
          <p:cNvCxnSpPr/>
          <p:nvPr/>
        </p:nvCxnSpPr>
        <p:spPr>
          <a:xfrm rot="10800000">
            <a:off x="2511" y="608083"/>
            <a:ext cx="371700" cy="0"/>
          </a:xfrm>
          <a:prstGeom prst="straightConnector1">
            <a:avLst/>
          </a:prstGeom>
          <a:noFill/>
          <a:ln w="12700" cap="flat" cmpd="sng">
            <a:solidFill>
              <a:schemeClr val="lt1"/>
            </a:solidFill>
            <a:prstDash val="solid"/>
            <a:round/>
            <a:headEnd type="none" w="sm" len="sm"/>
            <a:tailEnd type="none" w="sm" len="sm"/>
          </a:ln>
        </p:spPr>
      </p:cxnSp>
      <p:cxnSp>
        <p:nvCxnSpPr>
          <p:cNvPr id="688" name="Google Shape;688;p54"/>
          <p:cNvCxnSpPr/>
          <p:nvPr/>
        </p:nvCxnSpPr>
        <p:spPr>
          <a:xfrm rot="10800000">
            <a:off x="462600" y="608083"/>
            <a:ext cx="8681400" cy="0"/>
          </a:xfrm>
          <a:prstGeom prst="straightConnector1">
            <a:avLst/>
          </a:prstGeom>
          <a:noFill/>
          <a:ln w="12700" cap="flat" cmpd="sng">
            <a:solidFill>
              <a:schemeClr val="lt1"/>
            </a:solidFill>
            <a:prstDash val="solid"/>
            <a:round/>
            <a:headEnd type="none" w="sm" len="sm"/>
            <a:tailEnd type="none" w="sm" len="sm"/>
          </a:ln>
        </p:spPr>
      </p:cxnSp>
      <p:sp>
        <p:nvSpPr>
          <p:cNvPr id="689" name="Google Shape;689;p54"/>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90" name="Google Shape;690;p54"/>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691" name="Google Shape;691;p54"/>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692" name="Google Shape;692;p54"/>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93" name="Google Shape;693;p54"/>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pic>
        <p:nvPicPr>
          <p:cNvPr id="694" name="Google Shape;694;p54"/>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695" name="Google Shape;695;p54"/>
          <p:cNvSpPr txBox="1">
            <a:spLocks noGrp="1"/>
          </p:cNvSpPr>
          <p:nvPr>
            <p:ph type="title"/>
          </p:nvPr>
        </p:nvSpPr>
        <p:spPr>
          <a:xfrm>
            <a:off x="374904" y="42394"/>
            <a:ext cx="7886700" cy="5313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96" name="Google Shape;696;p54"/>
          <p:cNvSpPr txBox="1">
            <a:spLocks noGrp="1"/>
          </p:cNvSpPr>
          <p:nvPr>
            <p:ph type="body" idx="1"/>
          </p:nvPr>
        </p:nvSpPr>
        <p:spPr>
          <a:xfrm>
            <a:off x="417667" y="131478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7" name="Google Shape;697;p54"/>
          <p:cNvSpPr txBox="1">
            <a:spLocks noGrp="1"/>
          </p:cNvSpPr>
          <p:nvPr>
            <p:ph type="body" idx="2"/>
          </p:nvPr>
        </p:nvSpPr>
        <p:spPr>
          <a:xfrm>
            <a:off x="417667" y="2784994"/>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8" name="Google Shape;698;p54"/>
          <p:cNvSpPr txBox="1">
            <a:spLocks noGrp="1"/>
          </p:cNvSpPr>
          <p:nvPr>
            <p:ph type="body" idx="3"/>
          </p:nvPr>
        </p:nvSpPr>
        <p:spPr>
          <a:xfrm>
            <a:off x="417667" y="1728243"/>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9" name="Google Shape;699;p54"/>
          <p:cNvSpPr txBox="1">
            <a:spLocks noGrp="1"/>
          </p:cNvSpPr>
          <p:nvPr>
            <p:ph type="body" idx="4"/>
          </p:nvPr>
        </p:nvSpPr>
        <p:spPr>
          <a:xfrm>
            <a:off x="417667" y="3189491"/>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0" name="Google Shape;700;p54"/>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701" name="Google Shape;701;p54"/>
          <p:cNvSpPr txBox="1">
            <a:spLocks noGrp="1"/>
          </p:cNvSpPr>
          <p:nvPr>
            <p:ph type="body" idx="5"/>
          </p:nvPr>
        </p:nvSpPr>
        <p:spPr>
          <a:xfrm>
            <a:off x="417667" y="422831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2" name="Google Shape;702;p54"/>
          <p:cNvSpPr txBox="1">
            <a:spLocks noGrp="1"/>
          </p:cNvSpPr>
          <p:nvPr>
            <p:ph type="body" idx="6"/>
          </p:nvPr>
        </p:nvSpPr>
        <p:spPr>
          <a:xfrm>
            <a:off x="417667" y="4632809"/>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Presenters Divider 5.6">
  <p:cSld name="Presenters Divider 5.6">
    <p:spTree>
      <p:nvGrpSpPr>
        <p:cNvPr id="1" name="Shape 703"/>
        <p:cNvGrpSpPr/>
        <p:nvPr/>
      </p:nvGrpSpPr>
      <p:grpSpPr>
        <a:xfrm>
          <a:off x="0" y="0"/>
          <a:ext cx="0" cy="0"/>
          <a:chOff x="0" y="0"/>
          <a:chExt cx="0" cy="0"/>
        </a:xfrm>
      </p:grpSpPr>
      <p:pic>
        <p:nvPicPr>
          <p:cNvPr id="704" name="Google Shape;704;p55"/>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705" name="Google Shape;705;p55"/>
          <p:cNvSpPr/>
          <p:nvPr/>
        </p:nvSpPr>
        <p:spPr>
          <a:xfrm>
            <a:off x="395490" y="585223"/>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06" name="Google Shape;706;p55"/>
          <p:cNvCxnSpPr/>
          <p:nvPr/>
        </p:nvCxnSpPr>
        <p:spPr>
          <a:xfrm rot="10800000">
            <a:off x="2511" y="608083"/>
            <a:ext cx="371700" cy="0"/>
          </a:xfrm>
          <a:prstGeom prst="straightConnector1">
            <a:avLst/>
          </a:prstGeom>
          <a:noFill/>
          <a:ln w="12700" cap="flat" cmpd="sng">
            <a:solidFill>
              <a:schemeClr val="lt1"/>
            </a:solidFill>
            <a:prstDash val="solid"/>
            <a:round/>
            <a:headEnd type="none" w="sm" len="sm"/>
            <a:tailEnd type="none" w="sm" len="sm"/>
          </a:ln>
        </p:spPr>
      </p:cxnSp>
      <p:cxnSp>
        <p:nvCxnSpPr>
          <p:cNvPr id="707" name="Google Shape;707;p55"/>
          <p:cNvCxnSpPr/>
          <p:nvPr/>
        </p:nvCxnSpPr>
        <p:spPr>
          <a:xfrm rot="10800000">
            <a:off x="462600" y="608083"/>
            <a:ext cx="8681400" cy="0"/>
          </a:xfrm>
          <a:prstGeom prst="straightConnector1">
            <a:avLst/>
          </a:prstGeom>
          <a:noFill/>
          <a:ln w="12700" cap="flat" cmpd="sng">
            <a:solidFill>
              <a:schemeClr val="lt1"/>
            </a:solidFill>
            <a:prstDash val="solid"/>
            <a:round/>
            <a:headEnd type="none" w="sm" len="sm"/>
            <a:tailEnd type="none" w="sm" len="sm"/>
          </a:ln>
        </p:spPr>
      </p:cxnSp>
      <p:sp>
        <p:nvSpPr>
          <p:cNvPr id="708" name="Google Shape;708;p55"/>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09" name="Google Shape;709;p55"/>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710" name="Google Shape;710;p55"/>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711" name="Google Shape;711;p55"/>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12" name="Google Shape;712;p55"/>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pic>
        <p:nvPicPr>
          <p:cNvPr id="713" name="Google Shape;713;p55"/>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714" name="Google Shape;714;p55"/>
          <p:cNvSpPr txBox="1">
            <a:spLocks noGrp="1"/>
          </p:cNvSpPr>
          <p:nvPr>
            <p:ph type="title"/>
          </p:nvPr>
        </p:nvSpPr>
        <p:spPr>
          <a:xfrm>
            <a:off x="374904" y="42394"/>
            <a:ext cx="7886700" cy="5313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15" name="Google Shape;715;p55"/>
          <p:cNvSpPr txBox="1">
            <a:spLocks noGrp="1"/>
          </p:cNvSpPr>
          <p:nvPr>
            <p:ph type="body" idx="1"/>
          </p:nvPr>
        </p:nvSpPr>
        <p:spPr>
          <a:xfrm>
            <a:off x="417667" y="131478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6" name="Google Shape;716;p55"/>
          <p:cNvSpPr txBox="1">
            <a:spLocks noGrp="1"/>
          </p:cNvSpPr>
          <p:nvPr>
            <p:ph type="body" idx="2"/>
          </p:nvPr>
        </p:nvSpPr>
        <p:spPr>
          <a:xfrm>
            <a:off x="417667" y="2784994"/>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7" name="Google Shape;717;p55"/>
          <p:cNvSpPr txBox="1">
            <a:spLocks noGrp="1"/>
          </p:cNvSpPr>
          <p:nvPr>
            <p:ph type="body" idx="3"/>
          </p:nvPr>
        </p:nvSpPr>
        <p:spPr>
          <a:xfrm>
            <a:off x="417667" y="1728243"/>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8" name="Google Shape;718;p55"/>
          <p:cNvSpPr txBox="1">
            <a:spLocks noGrp="1"/>
          </p:cNvSpPr>
          <p:nvPr>
            <p:ph type="body" idx="4"/>
          </p:nvPr>
        </p:nvSpPr>
        <p:spPr>
          <a:xfrm>
            <a:off x="417667" y="3189491"/>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9" name="Google Shape;719;p55"/>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720" name="Google Shape;720;p55"/>
          <p:cNvSpPr txBox="1">
            <a:spLocks noGrp="1"/>
          </p:cNvSpPr>
          <p:nvPr>
            <p:ph type="body" idx="5"/>
          </p:nvPr>
        </p:nvSpPr>
        <p:spPr>
          <a:xfrm>
            <a:off x="417667" y="422831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1" name="Google Shape;721;p55"/>
          <p:cNvSpPr txBox="1">
            <a:spLocks noGrp="1"/>
          </p:cNvSpPr>
          <p:nvPr>
            <p:ph type="body" idx="6"/>
          </p:nvPr>
        </p:nvSpPr>
        <p:spPr>
          <a:xfrm>
            <a:off x="417667" y="4632809"/>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Presenters Divider 5.7">
  <p:cSld name="Presenters Divider 5.7">
    <p:spTree>
      <p:nvGrpSpPr>
        <p:cNvPr id="1" name="Shape 722"/>
        <p:cNvGrpSpPr/>
        <p:nvPr/>
      </p:nvGrpSpPr>
      <p:grpSpPr>
        <a:xfrm>
          <a:off x="0" y="0"/>
          <a:ext cx="0" cy="0"/>
          <a:chOff x="0" y="0"/>
          <a:chExt cx="0" cy="0"/>
        </a:xfrm>
      </p:grpSpPr>
      <p:pic>
        <p:nvPicPr>
          <p:cNvPr id="723" name="Google Shape;723;p56"/>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724" name="Google Shape;724;p56"/>
          <p:cNvSpPr/>
          <p:nvPr/>
        </p:nvSpPr>
        <p:spPr>
          <a:xfrm>
            <a:off x="395490" y="585223"/>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25" name="Google Shape;725;p56"/>
          <p:cNvCxnSpPr/>
          <p:nvPr/>
        </p:nvCxnSpPr>
        <p:spPr>
          <a:xfrm rot="10800000">
            <a:off x="2511" y="608083"/>
            <a:ext cx="371700" cy="0"/>
          </a:xfrm>
          <a:prstGeom prst="straightConnector1">
            <a:avLst/>
          </a:prstGeom>
          <a:noFill/>
          <a:ln w="12700" cap="flat" cmpd="sng">
            <a:solidFill>
              <a:schemeClr val="lt1"/>
            </a:solidFill>
            <a:prstDash val="solid"/>
            <a:round/>
            <a:headEnd type="none" w="sm" len="sm"/>
            <a:tailEnd type="none" w="sm" len="sm"/>
          </a:ln>
        </p:spPr>
      </p:cxnSp>
      <p:cxnSp>
        <p:nvCxnSpPr>
          <p:cNvPr id="726" name="Google Shape;726;p56"/>
          <p:cNvCxnSpPr/>
          <p:nvPr/>
        </p:nvCxnSpPr>
        <p:spPr>
          <a:xfrm rot="10800000">
            <a:off x="462600" y="608083"/>
            <a:ext cx="8681400" cy="0"/>
          </a:xfrm>
          <a:prstGeom prst="straightConnector1">
            <a:avLst/>
          </a:prstGeom>
          <a:noFill/>
          <a:ln w="12700" cap="flat" cmpd="sng">
            <a:solidFill>
              <a:schemeClr val="lt1"/>
            </a:solidFill>
            <a:prstDash val="solid"/>
            <a:round/>
            <a:headEnd type="none" w="sm" len="sm"/>
            <a:tailEnd type="none" w="sm" len="sm"/>
          </a:ln>
        </p:spPr>
      </p:cxnSp>
      <p:sp>
        <p:nvSpPr>
          <p:cNvPr id="727" name="Google Shape;727;p56"/>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28" name="Google Shape;728;p56"/>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729" name="Google Shape;729;p56"/>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730" name="Google Shape;730;p56"/>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31" name="Google Shape;731;p56"/>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pic>
        <p:nvPicPr>
          <p:cNvPr id="732" name="Google Shape;732;p56"/>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733" name="Google Shape;733;p56"/>
          <p:cNvSpPr txBox="1">
            <a:spLocks noGrp="1"/>
          </p:cNvSpPr>
          <p:nvPr>
            <p:ph type="title"/>
          </p:nvPr>
        </p:nvSpPr>
        <p:spPr>
          <a:xfrm>
            <a:off x="374904" y="42394"/>
            <a:ext cx="7886700" cy="5313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34" name="Google Shape;734;p56"/>
          <p:cNvSpPr txBox="1">
            <a:spLocks noGrp="1"/>
          </p:cNvSpPr>
          <p:nvPr>
            <p:ph type="body" idx="1"/>
          </p:nvPr>
        </p:nvSpPr>
        <p:spPr>
          <a:xfrm>
            <a:off x="417667" y="131478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5" name="Google Shape;735;p56"/>
          <p:cNvSpPr txBox="1">
            <a:spLocks noGrp="1"/>
          </p:cNvSpPr>
          <p:nvPr>
            <p:ph type="body" idx="2"/>
          </p:nvPr>
        </p:nvSpPr>
        <p:spPr>
          <a:xfrm>
            <a:off x="417667" y="2784994"/>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6" name="Google Shape;736;p56"/>
          <p:cNvSpPr txBox="1">
            <a:spLocks noGrp="1"/>
          </p:cNvSpPr>
          <p:nvPr>
            <p:ph type="body" idx="3"/>
          </p:nvPr>
        </p:nvSpPr>
        <p:spPr>
          <a:xfrm>
            <a:off x="417667" y="1728243"/>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7" name="Google Shape;737;p56"/>
          <p:cNvSpPr txBox="1">
            <a:spLocks noGrp="1"/>
          </p:cNvSpPr>
          <p:nvPr>
            <p:ph type="body" idx="4"/>
          </p:nvPr>
        </p:nvSpPr>
        <p:spPr>
          <a:xfrm>
            <a:off x="417667" y="3189491"/>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8" name="Google Shape;738;p56"/>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739" name="Google Shape;739;p56"/>
          <p:cNvSpPr txBox="1">
            <a:spLocks noGrp="1"/>
          </p:cNvSpPr>
          <p:nvPr>
            <p:ph type="body" idx="5"/>
          </p:nvPr>
        </p:nvSpPr>
        <p:spPr>
          <a:xfrm>
            <a:off x="417667" y="422831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0" name="Google Shape;740;p56"/>
          <p:cNvSpPr txBox="1">
            <a:spLocks noGrp="1"/>
          </p:cNvSpPr>
          <p:nvPr>
            <p:ph type="body" idx="6"/>
          </p:nvPr>
        </p:nvSpPr>
        <p:spPr>
          <a:xfrm>
            <a:off x="417667" y="4632809"/>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Presenters Divider 5.8">
  <p:cSld name="Presenters Divider 5.8">
    <p:spTree>
      <p:nvGrpSpPr>
        <p:cNvPr id="1" name="Shape 741"/>
        <p:cNvGrpSpPr/>
        <p:nvPr/>
      </p:nvGrpSpPr>
      <p:grpSpPr>
        <a:xfrm>
          <a:off x="0" y="0"/>
          <a:ext cx="0" cy="0"/>
          <a:chOff x="0" y="0"/>
          <a:chExt cx="0" cy="0"/>
        </a:xfrm>
      </p:grpSpPr>
      <p:pic>
        <p:nvPicPr>
          <p:cNvPr id="742" name="Google Shape;742;p57"/>
          <p:cNvPicPr preferRelativeResize="0"/>
          <p:nvPr/>
        </p:nvPicPr>
        <p:blipFill rotWithShape="1">
          <a:blip r:embed="rId2">
            <a:alphaModFix/>
          </a:blip>
          <a:srcRect/>
          <a:stretch/>
        </p:blipFill>
        <p:spPr>
          <a:xfrm>
            <a:off x="-2" y="-1"/>
            <a:ext cx="6858000" cy="5143500"/>
          </a:xfrm>
          <a:prstGeom prst="rect">
            <a:avLst/>
          </a:prstGeom>
          <a:noFill/>
          <a:ln>
            <a:noFill/>
          </a:ln>
        </p:spPr>
      </p:pic>
      <p:sp>
        <p:nvSpPr>
          <p:cNvPr id="743" name="Google Shape;743;p57"/>
          <p:cNvSpPr/>
          <p:nvPr/>
        </p:nvSpPr>
        <p:spPr>
          <a:xfrm>
            <a:off x="395490" y="585223"/>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44" name="Google Shape;744;p57"/>
          <p:cNvCxnSpPr/>
          <p:nvPr/>
        </p:nvCxnSpPr>
        <p:spPr>
          <a:xfrm rot="10800000">
            <a:off x="2511" y="608083"/>
            <a:ext cx="371700" cy="0"/>
          </a:xfrm>
          <a:prstGeom prst="straightConnector1">
            <a:avLst/>
          </a:prstGeom>
          <a:noFill/>
          <a:ln w="12700" cap="flat" cmpd="sng">
            <a:solidFill>
              <a:schemeClr val="lt1"/>
            </a:solidFill>
            <a:prstDash val="solid"/>
            <a:round/>
            <a:headEnd type="none" w="sm" len="sm"/>
            <a:tailEnd type="none" w="sm" len="sm"/>
          </a:ln>
        </p:spPr>
      </p:cxnSp>
      <p:cxnSp>
        <p:nvCxnSpPr>
          <p:cNvPr id="745" name="Google Shape;745;p57"/>
          <p:cNvCxnSpPr/>
          <p:nvPr/>
        </p:nvCxnSpPr>
        <p:spPr>
          <a:xfrm rot="10800000">
            <a:off x="462600" y="608083"/>
            <a:ext cx="8681400" cy="0"/>
          </a:xfrm>
          <a:prstGeom prst="straightConnector1">
            <a:avLst/>
          </a:prstGeom>
          <a:noFill/>
          <a:ln w="12700" cap="flat" cmpd="sng">
            <a:solidFill>
              <a:schemeClr val="lt1"/>
            </a:solidFill>
            <a:prstDash val="solid"/>
            <a:round/>
            <a:headEnd type="none" w="sm" len="sm"/>
            <a:tailEnd type="none" w="sm" len="sm"/>
          </a:ln>
        </p:spPr>
      </p:cxnSp>
      <p:sp>
        <p:nvSpPr>
          <p:cNvPr id="746" name="Google Shape;746;p57"/>
          <p:cNvSpPr/>
          <p:nvPr/>
        </p:nvSpPr>
        <p:spPr>
          <a:xfrm>
            <a:off x="395490"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47" name="Google Shape;747;p57"/>
          <p:cNvCxnSpPr/>
          <p:nvPr/>
        </p:nvCxnSpPr>
        <p:spPr>
          <a:xfrm rot="10800000">
            <a:off x="2511" y="6320547"/>
            <a:ext cx="371700" cy="0"/>
          </a:xfrm>
          <a:prstGeom prst="straightConnector1">
            <a:avLst/>
          </a:prstGeom>
          <a:noFill/>
          <a:ln w="12700" cap="flat" cmpd="sng">
            <a:solidFill>
              <a:schemeClr val="lt1"/>
            </a:solidFill>
            <a:prstDash val="solid"/>
            <a:round/>
            <a:headEnd type="none" w="sm" len="sm"/>
            <a:tailEnd type="none" w="sm" len="sm"/>
          </a:ln>
        </p:spPr>
      </p:cxnSp>
      <p:cxnSp>
        <p:nvCxnSpPr>
          <p:cNvPr id="748" name="Google Shape;748;p57"/>
          <p:cNvCxnSpPr/>
          <p:nvPr/>
        </p:nvCxnSpPr>
        <p:spPr>
          <a:xfrm rot="10800000">
            <a:off x="462550" y="6320547"/>
            <a:ext cx="8217900" cy="0"/>
          </a:xfrm>
          <a:prstGeom prst="straightConnector1">
            <a:avLst/>
          </a:prstGeom>
          <a:noFill/>
          <a:ln w="12700" cap="flat" cmpd="sng">
            <a:solidFill>
              <a:schemeClr val="lt1"/>
            </a:solidFill>
            <a:prstDash val="solid"/>
            <a:round/>
            <a:headEnd type="none" w="sm" len="sm"/>
            <a:tailEnd type="none" w="sm" len="sm"/>
          </a:ln>
        </p:spPr>
      </p:cxnSp>
      <p:sp>
        <p:nvSpPr>
          <p:cNvPr id="749" name="Google Shape;749;p57"/>
          <p:cNvSpPr/>
          <p:nvPr/>
        </p:nvSpPr>
        <p:spPr>
          <a:xfrm flipH="1">
            <a:off x="8705332" y="6297687"/>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50" name="Google Shape;750;p57"/>
          <p:cNvCxnSpPr/>
          <p:nvPr/>
        </p:nvCxnSpPr>
        <p:spPr>
          <a:xfrm>
            <a:off x="8772211" y="6320547"/>
            <a:ext cx="371700" cy="0"/>
          </a:xfrm>
          <a:prstGeom prst="straightConnector1">
            <a:avLst/>
          </a:prstGeom>
          <a:noFill/>
          <a:ln w="12700" cap="flat" cmpd="sng">
            <a:solidFill>
              <a:schemeClr val="lt1"/>
            </a:solidFill>
            <a:prstDash val="solid"/>
            <a:round/>
            <a:headEnd type="none" w="sm" len="sm"/>
            <a:tailEnd type="none" w="sm" len="sm"/>
          </a:ln>
        </p:spPr>
      </p:cxnSp>
      <p:pic>
        <p:nvPicPr>
          <p:cNvPr id="751" name="Google Shape;751;p57"/>
          <p:cNvPicPr preferRelativeResize="0"/>
          <p:nvPr/>
        </p:nvPicPr>
        <p:blipFill rotWithShape="1">
          <a:blip r:embed="rId3">
            <a:alphaModFix/>
          </a:blip>
          <a:srcRect/>
          <a:stretch/>
        </p:blipFill>
        <p:spPr>
          <a:xfrm>
            <a:off x="233675" y="6462763"/>
            <a:ext cx="274320" cy="218872"/>
          </a:xfrm>
          <a:prstGeom prst="rect">
            <a:avLst/>
          </a:prstGeom>
          <a:noFill/>
          <a:ln>
            <a:noFill/>
          </a:ln>
        </p:spPr>
      </p:pic>
      <p:sp>
        <p:nvSpPr>
          <p:cNvPr id="752" name="Google Shape;752;p57"/>
          <p:cNvSpPr txBox="1">
            <a:spLocks noGrp="1"/>
          </p:cNvSpPr>
          <p:nvPr>
            <p:ph type="title"/>
          </p:nvPr>
        </p:nvSpPr>
        <p:spPr>
          <a:xfrm>
            <a:off x="374904" y="42394"/>
            <a:ext cx="7886700" cy="5313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3" name="Google Shape;753;p57"/>
          <p:cNvSpPr txBox="1">
            <a:spLocks noGrp="1"/>
          </p:cNvSpPr>
          <p:nvPr>
            <p:ph type="body" idx="1"/>
          </p:nvPr>
        </p:nvSpPr>
        <p:spPr>
          <a:xfrm>
            <a:off x="417667" y="131478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4" name="Google Shape;754;p57"/>
          <p:cNvSpPr txBox="1">
            <a:spLocks noGrp="1"/>
          </p:cNvSpPr>
          <p:nvPr>
            <p:ph type="body" idx="2"/>
          </p:nvPr>
        </p:nvSpPr>
        <p:spPr>
          <a:xfrm>
            <a:off x="417667" y="2784994"/>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5" name="Google Shape;755;p57"/>
          <p:cNvSpPr txBox="1">
            <a:spLocks noGrp="1"/>
          </p:cNvSpPr>
          <p:nvPr>
            <p:ph type="body" idx="3"/>
          </p:nvPr>
        </p:nvSpPr>
        <p:spPr>
          <a:xfrm>
            <a:off x="417667" y="1728243"/>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6" name="Google Shape;756;p57"/>
          <p:cNvSpPr txBox="1">
            <a:spLocks noGrp="1"/>
          </p:cNvSpPr>
          <p:nvPr>
            <p:ph type="body" idx="4"/>
          </p:nvPr>
        </p:nvSpPr>
        <p:spPr>
          <a:xfrm>
            <a:off x="417667" y="3189491"/>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7" name="Google Shape;757;p57"/>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   | </a:t>
            </a:r>
            <a:fld id="{00000000-1234-1234-1234-123412341234}" type="slidenum">
              <a:rPr lang="en"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758" name="Google Shape;758;p57"/>
          <p:cNvSpPr txBox="1">
            <a:spLocks noGrp="1"/>
          </p:cNvSpPr>
          <p:nvPr>
            <p:ph type="body" idx="5"/>
          </p:nvPr>
        </p:nvSpPr>
        <p:spPr>
          <a:xfrm>
            <a:off x="417667" y="4228312"/>
            <a:ext cx="7050000" cy="39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9" name="Google Shape;759;p57"/>
          <p:cNvSpPr txBox="1">
            <a:spLocks noGrp="1"/>
          </p:cNvSpPr>
          <p:nvPr>
            <p:ph type="body" idx="6"/>
          </p:nvPr>
        </p:nvSpPr>
        <p:spPr>
          <a:xfrm>
            <a:off x="417667" y="4632809"/>
            <a:ext cx="7050000" cy="914400"/>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Engage with ICANN White">
  <p:cSld name="Engage with ICANN White">
    <p:spTree>
      <p:nvGrpSpPr>
        <p:cNvPr id="1" name="Shape 760"/>
        <p:cNvGrpSpPr/>
        <p:nvPr/>
      </p:nvGrpSpPr>
      <p:grpSpPr>
        <a:xfrm>
          <a:off x="0" y="0"/>
          <a:ext cx="0" cy="0"/>
          <a:chOff x="0" y="0"/>
          <a:chExt cx="0" cy="0"/>
        </a:xfrm>
      </p:grpSpPr>
      <p:sp>
        <p:nvSpPr>
          <p:cNvPr id="761" name="Google Shape;761;p58"/>
          <p:cNvSpPr/>
          <p:nvPr/>
        </p:nvSpPr>
        <p:spPr>
          <a:xfrm>
            <a:off x="2313656" y="685224"/>
            <a:ext cx="6830400" cy="1864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762" name="Google Shape;762;p58"/>
          <p:cNvSpPr txBox="1"/>
          <p:nvPr/>
        </p:nvSpPr>
        <p:spPr>
          <a:xfrm>
            <a:off x="2543489" y="1552703"/>
            <a:ext cx="6600600" cy="330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chemeClr val="lt1"/>
                </a:solidFill>
                <a:latin typeface="Arial"/>
                <a:ea typeface="Arial"/>
                <a:cs typeface="Arial"/>
                <a:sym typeface="Arial"/>
              </a:rPr>
              <a:t>Visit us at </a:t>
            </a:r>
            <a:r>
              <a:rPr lang="en" sz="2000" b="1" i="0" u="none" strike="noStrike" cap="none">
                <a:solidFill>
                  <a:schemeClr val="lt1"/>
                </a:solidFill>
                <a:latin typeface="Arial"/>
                <a:ea typeface="Arial"/>
                <a:cs typeface="Arial"/>
                <a:sym typeface="Arial"/>
              </a:rPr>
              <a:t>icann.org</a:t>
            </a:r>
            <a:endParaRPr sz="2000" b="1" i="0" u="none" strike="noStrike" cap="none">
              <a:solidFill>
                <a:schemeClr val="lt1"/>
              </a:solidFill>
              <a:latin typeface="Arial"/>
              <a:ea typeface="Arial"/>
              <a:cs typeface="Arial"/>
              <a:sym typeface="Arial"/>
            </a:endParaRPr>
          </a:p>
        </p:txBody>
      </p:sp>
      <p:sp>
        <p:nvSpPr>
          <p:cNvPr id="763" name="Google Shape;763;p58"/>
          <p:cNvSpPr txBox="1"/>
          <p:nvPr/>
        </p:nvSpPr>
        <p:spPr>
          <a:xfrm>
            <a:off x="2543489" y="1049144"/>
            <a:ext cx="5230800" cy="326100"/>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rgbClr val="000000"/>
              </a:buClr>
              <a:buSzPts val="2497"/>
              <a:buFont typeface="Arial"/>
              <a:buNone/>
            </a:pPr>
            <a:r>
              <a:rPr lang="en" sz="2497" b="1" i="0" u="none" strike="noStrike" cap="none">
                <a:solidFill>
                  <a:schemeClr val="lt1"/>
                </a:solidFill>
                <a:latin typeface="Arial"/>
                <a:ea typeface="Arial"/>
                <a:cs typeface="Arial"/>
                <a:sym typeface="Arial"/>
              </a:rPr>
              <a:t>Thank You and Questions</a:t>
            </a:r>
            <a:endParaRPr sz="1400" b="0" i="0" u="none" strike="noStrike" cap="none">
              <a:solidFill>
                <a:srgbClr val="000000"/>
              </a:solidFill>
              <a:latin typeface="Arial"/>
              <a:ea typeface="Arial"/>
              <a:cs typeface="Arial"/>
              <a:sym typeface="Arial"/>
            </a:endParaRPr>
          </a:p>
        </p:txBody>
      </p:sp>
      <p:sp>
        <p:nvSpPr>
          <p:cNvPr id="764" name="Google Shape;764;p58"/>
          <p:cNvSpPr/>
          <p:nvPr/>
        </p:nvSpPr>
        <p:spPr>
          <a:xfrm>
            <a:off x="1" y="685224"/>
            <a:ext cx="2232900" cy="186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pic>
        <p:nvPicPr>
          <p:cNvPr id="765" name="Google Shape;765;p58" descr="ICANN_Logo_W.eps"/>
          <p:cNvPicPr preferRelativeResize="0"/>
          <p:nvPr/>
        </p:nvPicPr>
        <p:blipFill rotWithShape="1">
          <a:blip r:embed="rId2">
            <a:alphaModFix/>
          </a:blip>
          <a:srcRect/>
          <a:stretch/>
        </p:blipFill>
        <p:spPr>
          <a:xfrm>
            <a:off x="161982" y="871077"/>
            <a:ext cx="1471871" cy="1142379"/>
          </a:xfrm>
          <a:prstGeom prst="rect">
            <a:avLst/>
          </a:prstGeom>
          <a:noFill/>
          <a:ln>
            <a:noFill/>
          </a:ln>
        </p:spPr>
      </p:pic>
      <p:sp>
        <p:nvSpPr>
          <p:cNvPr id="766" name="Google Shape;766;p58"/>
          <p:cNvSpPr txBox="1">
            <a:spLocks noGrp="1"/>
          </p:cNvSpPr>
          <p:nvPr>
            <p:ph type="body" idx="1"/>
          </p:nvPr>
        </p:nvSpPr>
        <p:spPr>
          <a:xfrm>
            <a:off x="2543489" y="1865312"/>
            <a:ext cx="5973300" cy="3465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L="1371600" marR="0" lvl="2"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3pPr>
            <a:lvl4pPr marL="1828800" marR="0" lvl="3"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7" name="Google Shape;767;p58"/>
          <p:cNvSpPr txBox="1">
            <a:spLocks noGrp="1"/>
          </p:cNvSpPr>
          <p:nvPr>
            <p:ph type="title"/>
          </p:nvPr>
        </p:nvSpPr>
        <p:spPr>
          <a:xfrm>
            <a:off x="374904" y="42394"/>
            <a:ext cx="7886700" cy="5313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768" name="Google Shape;768;p58"/>
          <p:cNvGrpSpPr/>
          <p:nvPr/>
        </p:nvGrpSpPr>
        <p:grpSpPr>
          <a:xfrm>
            <a:off x="2543489" y="3169143"/>
            <a:ext cx="6809319" cy="2600048"/>
            <a:chOff x="2543489" y="3169143"/>
            <a:chExt cx="6809319" cy="2600048"/>
          </a:xfrm>
        </p:grpSpPr>
        <p:grpSp>
          <p:nvGrpSpPr>
            <p:cNvPr id="769" name="Google Shape;769;p58"/>
            <p:cNvGrpSpPr/>
            <p:nvPr/>
          </p:nvGrpSpPr>
          <p:grpSpPr>
            <a:xfrm>
              <a:off x="2543489" y="5403431"/>
              <a:ext cx="3416660" cy="365760"/>
              <a:chOff x="5325979" y="4715893"/>
              <a:chExt cx="3416660" cy="365760"/>
            </a:xfrm>
          </p:grpSpPr>
          <p:sp>
            <p:nvSpPr>
              <p:cNvPr id="770" name="Google Shape;770;p58"/>
              <p:cNvSpPr txBox="1"/>
              <p:nvPr/>
            </p:nvSpPr>
            <p:spPr>
              <a:xfrm>
                <a:off x="5793339" y="4734885"/>
                <a:ext cx="2949300" cy="3396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 sz="1400" b="0" i="0" u="sng" strike="noStrike" cap="none">
                    <a:solidFill>
                      <a:srgbClr val="0A304B"/>
                    </a:solidFill>
                    <a:latin typeface="Arial"/>
                    <a:ea typeface="Arial"/>
                    <a:cs typeface="Arial"/>
                    <a:sym typeface="Arial"/>
                    <a:hlinkClick r:id="rId3">
                      <a:extLst>
                        <a:ext uri="{A12FA001-AC4F-418D-AE19-62706E023703}">
                          <ahyp:hlinkClr xmlns:ahyp="http://schemas.microsoft.com/office/drawing/2018/hyperlinkcolor" val="tx"/>
                        </a:ext>
                      </a:extLst>
                    </a:hlinkClick>
                  </a:rPr>
                  <a:t>flickr.com/icann</a:t>
                </a:r>
                <a:endParaRPr sz="1400" b="0" i="0" u="none" strike="noStrike" cap="none">
                  <a:solidFill>
                    <a:srgbClr val="0A304B"/>
                  </a:solidFill>
                  <a:latin typeface="Arial"/>
                  <a:ea typeface="Arial"/>
                  <a:cs typeface="Arial"/>
                  <a:sym typeface="Arial"/>
                </a:endParaRPr>
              </a:p>
            </p:txBody>
          </p:sp>
          <p:pic>
            <p:nvPicPr>
              <p:cNvPr id="771" name="Google Shape;771;p58" descr="1420947842_social_style_3_flikr-128.png">
                <a:hlinkClick r:id="rId4"/>
              </p:cNvPr>
              <p:cNvPicPr preferRelativeResize="0"/>
              <p:nvPr/>
            </p:nvPicPr>
            <p:blipFill rotWithShape="1">
              <a:blip r:embed="rId5">
                <a:alphaModFix/>
              </a:blip>
              <a:srcRect/>
              <a:stretch/>
            </p:blipFill>
            <p:spPr>
              <a:xfrm>
                <a:off x="5325979" y="4715893"/>
                <a:ext cx="365760" cy="365760"/>
              </a:xfrm>
              <a:prstGeom prst="rect">
                <a:avLst/>
              </a:prstGeom>
              <a:noFill/>
              <a:ln>
                <a:noFill/>
              </a:ln>
            </p:spPr>
          </p:pic>
        </p:grpSp>
        <p:grpSp>
          <p:nvGrpSpPr>
            <p:cNvPr id="772" name="Google Shape;772;p58"/>
            <p:cNvGrpSpPr/>
            <p:nvPr/>
          </p:nvGrpSpPr>
          <p:grpSpPr>
            <a:xfrm>
              <a:off x="5716248" y="3169143"/>
              <a:ext cx="3636560" cy="365760"/>
              <a:chOff x="1235726" y="5571713"/>
              <a:chExt cx="3636560" cy="365760"/>
            </a:xfrm>
          </p:grpSpPr>
          <p:sp>
            <p:nvSpPr>
              <p:cNvPr id="773" name="Google Shape;773;p58"/>
              <p:cNvSpPr txBox="1"/>
              <p:nvPr/>
            </p:nvSpPr>
            <p:spPr>
              <a:xfrm>
                <a:off x="1703086" y="5592033"/>
                <a:ext cx="3169200" cy="3396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 sz="1400" b="0" i="0" u="sng" strike="noStrike" cap="none">
                    <a:solidFill>
                      <a:srgbClr val="0A304B"/>
                    </a:solidFill>
                    <a:latin typeface="Arial"/>
                    <a:ea typeface="Arial"/>
                    <a:cs typeface="Arial"/>
                    <a:sym typeface="Arial"/>
                    <a:hlinkClick r:id="rId6">
                      <a:extLst>
                        <a:ext uri="{A12FA001-AC4F-418D-AE19-62706E023703}">
                          <ahyp:hlinkClr xmlns:ahyp="http://schemas.microsoft.com/office/drawing/2018/hyperlinkcolor" val="tx"/>
                        </a:ext>
                      </a:extLst>
                    </a:hlinkClick>
                  </a:rPr>
                  <a:t>linkedin/company/icann</a:t>
                </a:r>
                <a:endParaRPr sz="1400" b="0" i="0" u="none" strike="noStrike" cap="none">
                  <a:solidFill>
                    <a:srgbClr val="0A304B"/>
                  </a:solidFill>
                  <a:latin typeface="Arial"/>
                  <a:ea typeface="Arial"/>
                  <a:cs typeface="Arial"/>
                  <a:sym typeface="Arial"/>
                </a:endParaRPr>
              </a:p>
            </p:txBody>
          </p:sp>
          <p:pic>
            <p:nvPicPr>
              <p:cNvPr id="774" name="Google Shape;774;p58" descr="1420948164_social_style_3_in-128.png">
                <a:hlinkClick r:id="rId7"/>
              </p:cNvPr>
              <p:cNvPicPr preferRelativeResize="0"/>
              <p:nvPr/>
            </p:nvPicPr>
            <p:blipFill rotWithShape="1">
              <a:blip r:embed="rId8">
                <a:alphaModFix/>
              </a:blip>
              <a:srcRect/>
              <a:stretch/>
            </p:blipFill>
            <p:spPr>
              <a:xfrm>
                <a:off x="1235726" y="5571713"/>
                <a:ext cx="365760" cy="365760"/>
              </a:xfrm>
              <a:prstGeom prst="rect">
                <a:avLst/>
              </a:prstGeom>
              <a:noFill/>
              <a:ln>
                <a:noFill/>
              </a:ln>
            </p:spPr>
          </p:pic>
        </p:grpSp>
        <p:grpSp>
          <p:nvGrpSpPr>
            <p:cNvPr id="775" name="Google Shape;775;p58"/>
            <p:cNvGrpSpPr/>
            <p:nvPr/>
          </p:nvGrpSpPr>
          <p:grpSpPr>
            <a:xfrm>
              <a:off x="2543489" y="3169143"/>
              <a:ext cx="2809461" cy="365760"/>
              <a:chOff x="1235726" y="3073176"/>
              <a:chExt cx="2809461" cy="365760"/>
            </a:xfrm>
          </p:grpSpPr>
          <p:sp>
            <p:nvSpPr>
              <p:cNvPr id="776" name="Google Shape;776;p58"/>
              <p:cNvSpPr txBox="1"/>
              <p:nvPr/>
            </p:nvSpPr>
            <p:spPr>
              <a:xfrm>
                <a:off x="1703087" y="3093496"/>
                <a:ext cx="2342100" cy="3396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 sz="1400" b="0" i="0" u="sng" strike="noStrike" cap="none">
                    <a:solidFill>
                      <a:srgbClr val="0A304B"/>
                    </a:solidFill>
                    <a:latin typeface="Arial"/>
                    <a:ea typeface="Arial"/>
                    <a:cs typeface="Arial"/>
                    <a:sym typeface="Arial"/>
                    <a:hlinkClick r:id="rId9">
                      <a:extLst>
                        <a:ext uri="{A12FA001-AC4F-418D-AE19-62706E023703}">
                          <ahyp:hlinkClr xmlns:ahyp="http://schemas.microsoft.com/office/drawing/2018/hyperlinkcolor" val="tx"/>
                        </a:ext>
                      </a:extLst>
                    </a:hlinkClick>
                  </a:rPr>
                  <a:t>@icann</a:t>
                </a:r>
                <a:endParaRPr sz="1400" b="0" i="0" u="none" strike="noStrike" cap="none">
                  <a:solidFill>
                    <a:srgbClr val="0A304B"/>
                  </a:solidFill>
                  <a:latin typeface="Arial"/>
                  <a:ea typeface="Arial"/>
                  <a:cs typeface="Arial"/>
                  <a:sym typeface="Arial"/>
                </a:endParaRPr>
              </a:p>
            </p:txBody>
          </p:sp>
          <p:pic>
            <p:nvPicPr>
              <p:cNvPr id="777" name="Google Shape;777;p58" descr="1420948433_social_style_3_twiter-128.png">
                <a:hlinkClick r:id="rId10"/>
              </p:cNvPr>
              <p:cNvPicPr preferRelativeResize="0"/>
              <p:nvPr/>
            </p:nvPicPr>
            <p:blipFill rotWithShape="1">
              <a:blip r:embed="rId11">
                <a:alphaModFix/>
              </a:blip>
              <a:srcRect/>
              <a:stretch/>
            </p:blipFill>
            <p:spPr>
              <a:xfrm>
                <a:off x="1235726" y="3073176"/>
                <a:ext cx="365760" cy="365760"/>
              </a:xfrm>
              <a:prstGeom prst="rect">
                <a:avLst/>
              </a:prstGeom>
              <a:noFill/>
              <a:ln>
                <a:noFill/>
              </a:ln>
            </p:spPr>
          </p:pic>
        </p:grpSp>
        <p:grpSp>
          <p:nvGrpSpPr>
            <p:cNvPr id="778" name="Google Shape;778;p58"/>
            <p:cNvGrpSpPr/>
            <p:nvPr/>
          </p:nvGrpSpPr>
          <p:grpSpPr>
            <a:xfrm>
              <a:off x="2543489" y="3913906"/>
              <a:ext cx="3730459" cy="365760"/>
              <a:chOff x="1235727" y="3892739"/>
              <a:chExt cx="3730459" cy="365760"/>
            </a:xfrm>
          </p:grpSpPr>
          <p:sp>
            <p:nvSpPr>
              <p:cNvPr id="779" name="Google Shape;779;p58"/>
              <p:cNvSpPr txBox="1"/>
              <p:nvPr/>
            </p:nvSpPr>
            <p:spPr>
              <a:xfrm>
                <a:off x="1703086" y="3913059"/>
                <a:ext cx="3263100" cy="3396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 sz="1400" b="0" i="0" u="sng" strike="noStrike" cap="none">
                    <a:solidFill>
                      <a:srgbClr val="0A304B"/>
                    </a:solidFill>
                    <a:latin typeface="Arial"/>
                    <a:ea typeface="Arial"/>
                    <a:cs typeface="Arial"/>
                    <a:sym typeface="Arial"/>
                    <a:hlinkClick r:id="rId12">
                      <a:extLst>
                        <a:ext uri="{A12FA001-AC4F-418D-AE19-62706E023703}">
                          <ahyp:hlinkClr xmlns:ahyp="http://schemas.microsoft.com/office/drawing/2018/hyperlinkcolor" val="tx"/>
                        </a:ext>
                      </a:extLst>
                    </a:hlinkClick>
                  </a:rPr>
                  <a:t>facebook.com/icannorg </a:t>
                </a:r>
                <a:endParaRPr sz="1400" b="0" i="0" u="none" strike="noStrike" cap="none">
                  <a:solidFill>
                    <a:srgbClr val="0A304B"/>
                  </a:solidFill>
                  <a:latin typeface="Arial"/>
                  <a:ea typeface="Arial"/>
                  <a:cs typeface="Arial"/>
                  <a:sym typeface="Arial"/>
                </a:endParaRPr>
              </a:p>
            </p:txBody>
          </p:sp>
          <p:pic>
            <p:nvPicPr>
              <p:cNvPr id="780" name="Google Shape;780;p58" descr="1420948141_social_style_3_facebook-128.png">
                <a:hlinkClick r:id="rId13"/>
              </p:cNvPr>
              <p:cNvPicPr preferRelativeResize="0"/>
              <p:nvPr/>
            </p:nvPicPr>
            <p:blipFill rotWithShape="1">
              <a:blip r:embed="rId14">
                <a:alphaModFix/>
              </a:blip>
              <a:srcRect/>
              <a:stretch/>
            </p:blipFill>
            <p:spPr>
              <a:xfrm>
                <a:off x="1235727" y="3892739"/>
                <a:ext cx="365760" cy="365760"/>
              </a:xfrm>
              <a:prstGeom prst="rect">
                <a:avLst/>
              </a:prstGeom>
              <a:noFill/>
              <a:ln>
                <a:noFill/>
              </a:ln>
            </p:spPr>
          </p:pic>
        </p:grpSp>
        <p:grpSp>
          <p:nvGrpSpPr>
            <p:cNvPr id="781" name="Google Shape;781;p58"/>
            <p:cNvGrpSpPr/>
            <p:nvPr/>
          </p:nvGrpSpPr>
          <p:grpSpPr>
            <a:xfrm>
              <a:off x="2543489" y="4658669"/>
              <a:ext cx="3636560" cy="365760"/>
              <a:chOff x="1235726" y="4721075"/>
              <a:chExt cx="3636560" cy="365760"/>
            </a:xfrm>
          </p:grpSpPr>
          <p:pic>
            <p:nvPicPr>
              <p:cNvPr id="782" name="Google Shape;782;p58" descr="1420948149_social_style_3_youtube-128.png">
                <a:hlinkClick r:id="rId15"/>
              </p:cNvPr>
              <p:cNvPicPr preferRelativeResize="0"/>
              <p:nvPr/>
            </p:nvPicPr>
            <p:blipFill rotWithShape="1">
              <a:blip r:embed="rId16">
                <a:alphaModFix/>
              </a:blip>
              <a:srcRect/>
              <a:stretch/>
            </p:blipFill>
            <p:spPr>
              <a:xfrm>
                <a:off x="1235726" y="4721075"/>
                <a:ext cx="365760" cy="365760"/>
              </a:xfrm>
              <a:prstGeom prst="rect">
                <a:avLst/>
              </a:prstGeom>
              <a:noFill/>
              <a:ln>
                <a:noFill/>
              </a:ln>
            </p:spPr>
          </p:pic>
          <p:sp>
            <p:nvSpPr>
              <p:cNvPr id="783" name="Google Shape;783;p58"/>
              <p:cNvSpPr txBox="1"/>
              <p:nvPr/>
            </p:nvSpPr>
            <p:spPr>
              <a:xfrm>
                <a:off x="1703086" y="4734885"/>
                <a:ext cx="3169200" cy="3396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 sz="1400" b="0" i="0" u="sng" strike="noStrike" cap="none">
                    <a:solidFill>
                      <a:srgbClr val="0A304B"/>
                    </a:solidFill>
                    <a:latin typeface="Arial"/>
                    <a:ea typeface="Arial"/>
                    <a:cs typeface="Arial"/>
                    <a:sym typeface="Arial"/>
                    <a:hlinkClick r:id="rId17">
                      <a:extLst>
                        <a:ext uri="{A12FA001-AC4F-418D-AE19-62706E023703}">
                          <ahyp:hlinkClr xmlns:ahyp="http://schemas.microsoft.com/office/drawing/2018/hyperlinkcolor" val="tx"/>
                        </a:ext>
                      </a:extLst>
                    </a:hlinkClick>
                  </a:rPr>
                  <a:t>youtube.com/icannnews</a:t>
                </a:r>
                <a:endParaRPr sz="1400" b="0" i="0" u="none" strike="noStrike" cap="none">
                  <a:solidFill>
                    <a:srgbClr val="0A304B"/>
                  </a:solidFill>
                  <a:latin typeface="Arial"/>
                  <a:ea typeface="Arial"/>
                  <a:cs typeface="Arial"/>
                  <a:sym typeface="Arial"/>
                </a:endParaRPr>
              </a:p>
            </p:txBody>
          </p:sp>
        </p:grpSp>
        <p:grpSp>
          <p:nvGrpSpPr>
            <p:cNvPr id="784" name="Google Shape;784;p58"/>
            <p:cNvGrpSpPr/>
            <p:nvPr/>
          </p:nvGrpSpPr>
          <p:grpSpPr>
            <a:xfrm>
              <a:off x="5716248" y="4658669"/>
              <a:ext cx="2586260" cy="365760"/>
              <a:chOff x="5325979" y="3073176"/>
              <a:chExt cx="2586260" cy="365760"/>
            </a:xfrm>
          </p:grpSpPr>
          <p:sp>
            <p:nvSpPr>
              <p:cNvPr id="785" name="Google Shape;785;p58"/>
              <p:cNvSpPr txBox="1"/>
              <p:nvPr/>
            </p:nvSpPr>
            <p:spPr>
              <a:xfrm>
                <a:off x="5793339" y="3093496"/>
                <a:ext cx="2118900" cy="3396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 sz="1400" b="0" i="0" u="sng" strike="noStrike" cap="none">
                    <a:solidFill>
                      <a:srgbClr val="0A304B"/>
                    </a:solidFill>
                    <a:latin typeface="Arial"/>
                    <a:ea typeface="Arial"/>
                    <a:cs typeface="Arial"/>
                    <a:sym typeface="Arial"/>
                    <a:hlinkClick r:id="rId18">
                      <a:extLst>
                        <a:ext uri="{A12FA001-AC4F-418D-AE19-62706E023703}">
                          <ahyp:hlinkClr xmlns:ahyp="http://schemas.microsoft.com/office/drawing/2018/hyperlinkcolor" val="tx"/>
                        </a:ext>
                      </a:extLst>
                    </a:hlinkClick>
                  </a:rPr>
                  <a:t>soundcloud/icann</a:t>
                </a:r>
                <a:endParaRPr sz="1400" b="0" i="0" u="none" strike="noStrike" cap="none">
                  <a:solidFill>
                    <a:srgbClr val="0A304B"/>
                  </a:solidFill>
                  <a:latin typeface="Arial"/>
                  <a:ea typeface="Arial"/>
                  <a:cs typeface="Arial"/>
                  <a:sym typeface="Arial"/>
                </a:endParaRPr>
              </a:p>
            </p:txBody>
          </p:sp>
          <p:pic>
            <p:nvPicPr>
              <p:cNvPr id="786" name="Google Shape;786;p58"/>
              <p:cNvPicPr preferRelativeResize="0"/>
              <p:nvPr/>
            </p:nvPicPr>
            <p:blipFill rotWithShape="1">
              <a:blip r:embed="rId19">
                <a:alphaModFix/>
              </a:blip>
              <a:srcRect/>
              <a:stretch/>
            </p:blipFill>
            <p:spPr>
              <a:xfrm>
                <a:off x="5325979" y="3073176"/>
                <a:ext cx="365760" cy="365760"/>
              </a:xfrm>
              <a:prstGeom prst="rect">
                <a:avLst/>
              </a:prstGeom>
              <a:noFill/>
              <a:ln>
                <a:noFill/>
              </a:ln>
            </p:spPr>
          </p:pic>
        </p:grpSp>
        <p:grpSp>
          <p:nvGrpSpPr>
            <p:cNvPr id="787" name="Google Shape;787;p58"/>
            <p:cNvGrpSpPr/>
            <p:nvPr/>
          </p:nvGrpSpPr>
          <p:grpSpPr>
            <a:xfrm>
              <a:off x="5716248" y="3913906"/>
              <a:ext cx="3416660" cy="365760"/>
              <a:chOff x="5325979" y="5571713"/>
              <a:chExt cx="3416660" cy="365760"/>
            </a:xfrm>
          </p:grpSpPr>
          <p:sp>
            <p:nvSpPr>
              <p:cNvPr id="788" name="Google Shape;788;p58"/>
              <p:cNvSpPr txBox="1"/>
              <p:nvPr/>
            </p:nvSpPr>
            <p:spPr>
              <a:xfrm>
                <a:off x="5793339" y="5592033"/>
                <a:ext cx="2949300" cy="3396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 sz="1400" b="0" i="0" u="sng" strike="noStrike" cap="none">
                    <a:solidFill>
                      <a:srgbClr val="0A304B"/>
                    </a:solidFill>
                    <a:latin typeface="Arial"/>
                    <a:ea typeface="Arial"/>
                    <a:cs typeface="Arial"/>
                    <a:sym typeface="Arial"/>
                    <a:hlinkClick r:id="rId20">
                      <a:extLst>
                        <a:ext uri="{A12FA001-AC4F-418D-AE19-62706E023703}">
                          <ahyp:hlinkClr xmlns:ahyp="http://schemas.microsoft.com/office/drawing/2018/hyperlinkcolor" val="tx"/>
                        </a:ext>
                      </a:extLst>
                    </a:hlinkClick>
                  </a:rPr>
                  <a:t>slideshare/icannpresentations</a:t>
                </a:r>
                <a:endParaRPr sz="1400" b="0" i="0" u="none" strike="noStrike" cap="none">
                  <a:solidFill>
                    <a:srgbClr val="0A304B"/>
                  </a:solidFill>
                  <a:latin typeface="Arial"/>
                  <a:ea typeface="Arial"/>
                  <a:cs typeface="Arial"/>
                  <a:sym typeface="Arial"/>
                </a:endParaRPr>
              </a:p>
            </p:txBody>
          </p:sp>
          <p:pic>
            <p:nvPicPr>
              <p:cNvPr id="789" name="Google Shape;789;p58" descr="1420948164_social_style_3_in-128.png">
                <a:hlinkClick r:id="rId7"/>
              </p:cNvPr>
              <p:cNvPicPr preferRelativeResize="0"/>
              <p:nvPr/>
            </p:nvPicPr>
            <p:blipFill rotWithShape="1">
              <a:blip r:embed="rId8">
                <a:alphaModFix/>
              </a:blip>
              <a:srcRect/>
              <a:stretch/>
            </p:blipFill>
            <p:spPr>
              <a:xfrm>
                <a:off x="5325979" y="5571713"/>
                <a:ext cx="365760" cy="365760"/>
              </a:xfrm>
              <a:prstGeom prst="rect">
                <a:avLst/>
              </a:prstGeom>
              <a:noFill/>
              <a:ln>
                <a:noFill/>
              </a:ln>
            </p:spPr>
          </p:pic>
        </p:grpSp>
        <p:grpSp>
          <p:nvGrpSpPr>
            <p:cNvPr id="790" name="Google Shape;790;p58"/>
            <p:cNvGrpSpPr/>
            <p:nvPr/>
          </p:nvGrpSpPr>
          <p:grpSpPr>
            <a:xfrm>
              <a:off x="5716248" y="5403431"/>
              <a:ext cx="3416660" cy="358800"/>
              <a:chOff x="6434703" y="4228306"/>
              <a:chExt cx="3416660" cy="358800"/>
            </a:xfrm>
          </p:grpSpPr>
          <p:sp>
            <p:nvSpPr>
              <p:cNvPr id="791" name="Google Shape;791;p58"/>
              <p:cNvSpPr txBox="1"/>
              <p:nvPr/>
            </p:nvSpPr>
            <p:spPr>
              <a:xfrm>
                <a:off x="6902063" y="4247298"/>
                <a:ext cx="2949300" cy="3396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 sz="1400" b="0" i="0" u="sng" strike="noStrike" cap="none">
                    <a:solidFill>
                      <a:srgbClr val="0A304B"/>
                    </a:solidFill>
                    <a:latin typeface="Arial"/>
                    <a:ea typeface="Arial"/>
                    <a:cs typeface="Arial"/>
                    <a:sym typeface="Arial"/>
                    <a:hlinkClick r:id="rId21">
                      <a:extLst>
                        <a:ext uri="{A12FA001-AC4F-418D-AE19-62706E023703}">
                          <ahyp:hlinkClr xmlns:ahyp="http://schemas.microsoft.com/office/drawing/2018/hyperlinkcolor" val="tx"/>
                        </a:ext>
                      </a:extLst>
                    </a:hlinkClick>
                  </a:rPr>
                  <a:t>instagram.com/icannorg</a:t>
                </a:r>
                <a:endParaRPr sz="1400" b="0" i="0" u="none" strike="noStrike" cap="none">
                  <a:solidFill>
                    <a:srgbClr val="0A304B"/>
                  </a:solidFill>
                  <a:latin typeface="Arial"/>
                  <a:ea typeface="Arial"/>
                  <a:cs typeface="Arial"/>
                  <a:sym typeface="Arial"/>
                </a:endParaRPr>
              </a:p>
            </p:txBody>
          </p:sp>
          <p:sp>
            <p:nvSpPr>
              <p:cNvPr id="792" name="Google Shape;792;p58"/>
              <p:cNvSpPr/>
              <p:nvPr/>
            </p:nvSpPr>
            <p:spPr>
              <a:xfrm>
                <a:off x="6434703" y="4228306"/>
                <a:ext cx="358800" cy="3588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_Engage with ICANN White">
  <p:cSld name="1_Engage with ICANN White">
    <p:spTree>
      <p:nvGrpSpPr>
        <p:cNvPr id="1" name="Shape 793"/>
        <p:cNvGrpSpPr/>
        <p:nvPr/>
      </p:nvGrpSpPr>
      <p:grpSpPr>
        <a:xfrm>
          <a:off x="0" y="0"/>
          <a:ext cx="0" cy="0"/>
          <a:chOff x="0" y="0"/>
          <a:chExt cx="0" cy="0"/>
        </a:xfrm>
      </p:grpSpPr>
      <p:sp>
        <p:nvSpPr>
          <p:cNvPr id="794" name="Google Shape;794;p59"/>
          <p:cNvSpPr/>
          <p:nvPr/>
        </p:nvSpPr>
        <p:spPr>
          <a:xfrm>
            <a:off x="2313656" y="685224"/>
            <a:ext cx="6830400" cy="1864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795" name="Google Shape;795;p59"/>
          <p:cNvSpPr/>
          <p:nvPr/>
        </p:nvSpPr>
        <p:spPr>
          <a:xfrm>
            <a:off x="1" y="685224"/>
            <a:ext cx="2232900" cy="1864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pic>
        <p:nvPicPr>
          <p:cNvPr id="796" name="Google Shape;796;p59" descr="ICANN_Logo_W.eps"/>
          <p:cNvPicPr preferRelativeResize="0"/>
          <p:nvPr/>
        </p:nvPicPr>
        <p:blipFill rotWithShape="1">
          <a:blip r:embed="rId2">
            <a:alphaModFix/>
          </a:blip>
          <a:srcRect/>
          <a:stretch/>
        </p:blipFill>
        <p:spPr>
          <a:xfrm>
            <a:off x="161982" y="871077"/>
            <a:ext cx="1471871" cy="1142379"/>
          </a:xfrm>
          <a:prstGeom prst="rect">
            <a:avLst/>
          </a:prstGeom>
          <a:noFill/>
          <a:ln>
            <a:noFill/>
          </a:ln>
        </p:spPr>
      </p:pic>
      <p:sp>
        <p:nvSpPr>
          <p:cNvPr id="797" name="Google Shape;797;p59"/>
          <p:cNvSpPr txBox="1">
            <a:spLocks noGrp="1"/>
          </p:cNvSpPr>
          <p:nvPr>
            <p:ph type="title"/>
          </p:nvPr>
        </p:nvSpPr>
        <p:spPr>
          <a:xfrm>
            <a:off x="374904" y="42394"/>
            <a:ext cx="7886700" cy="5313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Engage with ICANN Blue">
  <p:cSld name="Engage with ICANN Blue">
    <p:spTree>
      <p:nvGrpSpPr>
        <p:cNvPr id="1" name="Shape 798"/>
        <p:cNvGrpSpPr/>
        <p:nvPr/>
      </p:nvGrpSpPr>
      <p:grpSpPr>
        <a:xfrm>
          <a:off x="0" y="0"/>
          <a:ext cx="0" cy="0"/>
          <a:chOff x="0" y="0"/>
          <a:chExt cx="0" cy="0"/>
        </a:xfrm>
      </p:grpSpPr>
      <p:sp>
        <p:nvSpPr>
          <p:cNvPr id="799" name="Google Shape;799;p60"/>
          <p:cNvSpPr/>
          <p:nvPr/>
        </p:nvSpPr>
        <p:spPr>
          <a:xfrm>
            <a:off x="0" y="0"/>
            <a:ext cx="9144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00" name="Google Shape;800;p60"/>
          <p:cNvSpPr txBox="1"/>
          <p:nvPr/>
        </p:nvSpPr>
        <p:spPr>
          <a:xfrm>
            <a:off x="2191310" y="2425013"/>
            <a:ext cx="6330600" cy="347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 sz="1500" b="0" i="0" u="none" strike="noStrike" cap="none">
                <a:solidFill>
                  <a:schemeClr val="lt1"/>
                </a:solidFill>
                <a:latin typeface="Arial"/>
                <a:ea typeface="Arial"/>
                <a:cs typeface="Arial"/>
                <a:sym typeface="Arial"/>
              </a:rPr>
              <a:t>Visit us at </a:t>
            </a:r>
            <a:r>
              <a:rPr lang="en" sz="1500" b="1" i="0" u="none" strike="noStrike" cap="none">
                <a:solidFill>
                  <a:schemeClr val="lt1"/>
                </a:solidFill>
                <a:latin typeface="Arial"/>
                <a:ea typeface="Arial"/>
                <a:cs typeface="Arial"/>
                <a:sym typeface="Arial"/>
              </a:rPr>
              <a:t>icann.org</a:t>
            </a:r>
            <a:endParaRPr sz="1500" b="1" i="0" u="none" strike="noStrike" cap="none">
              <a:solidFill>
                <a:schemeClr val="lt1"/>
              </a:solidFill>
              <a:latin typeface="Arial"/>
              <a:ea typeface="Arial"/>
              <a:cs typeface="Arial"/>
              <a:sym typeface="Arial"/>
            </a:endParaRPr>
          </a:p>
        </p:txBody>
      </p:sp>
      <p:sp>
        <p:nvSpPr>
          <p:cNvPr id="801" name="Google Shape;801;p60"/>
          <p:cNvSpPr txBox="1"/>
          <p:nvPr/>
        </p:nvSpPr>
        <p:spPr>
          <a:xfrm>
            <a:off x="374212" y="862601"/>
            <a:ext cx="7403100" cy="3933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2700"/>
              <a:buFont typeface="Arial"/>
              <a:buNone/>
            </a:pPr>
            <a:endParaRPr sz="2700" b="1" i="0" u="none" strike="noStrike" cap="none">
              <a:solidFill>
                <a:schemeClr val="lt1"/>
              </a:solidFill>
              <a:latin typeface="Arial"/>
              <a:ea typeface="Arial"/>
              <a:cs typeface="Arial"/>
              <a:sym typeface="Arial"/>
            </a:endParaRPr>
          </a:p>
        </p:txBody>
      </p:sp>
      <p:sp>
        <p:nvSpPr>
          <p:cNvPr id="802" name="Google Shape;802;p60"/>
          <p:cNvSpPr/>
          <p:nvPr/>
        </p:nvSpPr>
        <p:spPr>
          <a:xfrm>
            <a:off x="395490" y="585223"/>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803" name="Google Shape;803;p60"/>
          <p:cNvCxnSpPr/>
          <p:nvPr/>
        </p:nvCxnSpPr>
        <p:spPr>
          <a:xfrm rot="10800000">
            <a:off x="2511" y="608083"/>
            <a:ext cx="371700" cy="0"/>
          </a:xfrm>
          <a:prstGeom prst="straightConnector1">
            <a:avLst/>
          </a:prstGeom>
          <a:noFill/>
          <a:ln w="12700" cap="flat" cmpd="sng">
            <a:solidFill>
              <a:schemeClr val="lt1"/>
            </a:solidFill>
            <a:prstDash val="solid"/>
            <a:round/>
            <a:headEnd type="none" w="sm" len="sm"/>
            <a:tailEnd type="none" w="sm" len="sm"/>
          </a:ln>
        </p:spPr>
      </p:cxnSp>
      <p:cxnSp>
        <p:nvCxnSpPr>
          <p:cNvPr id="804" name="Google Shape;804;p60"/>
          <p:cNvCxnSpPr/>
          <p:nvPr/>
        </p:nvCxnSpPr>
        <p:spPr>
          <a:xfrm rot="10800000">
            <a:off x="462600" y="608083"/>
            <a:ext cx="8681400" cy="0"/>
          </a:xfrm>
          <a:prstGeom prst="straightConnector1">
            <a:avLst/>
          </a:prstGeom>
          <a:noFill/>
          <a:ln w="12700" cap="flat" cmpd="sng">
            <a:solidFill>
              <a:schemeClr val="lt1"/>
            </a:solidFill>
            <a:prstDash val="solid"/>
            <a:round/>
            <a:headEnd type="none" w="sm" len="sm"/>
            <a:tailEnd type="none" w="sm" len="sm"/>
          </a:ln>
        </p:spPr>
      </p:cxnSp>
      <p:pic>
        <p:nvPicPr>
          <p:cNvPr id="805" name="Google Shape;805;p60"/>
          <p:cNvPicPr preferRelativeResize="0"/>
          <p:nvPr/>
        </p:nvPicPr>
        <p:blipFill rotWithShape="1">
          <a:blip r:embed="rId2">
            <a:alphaModFix/>
          </a:blip>
          <a:srcRect/>
          <a:stretch/>
        </p:blipFill>
        <p:spPr>
          <a:xfrm>
            <a:off x="2079799" y="1039938"/>
            <a:ext cx="3215666" cy="570521"/>
          </a:xfrm>
          <a:prstGeom prst="rect">
            <a:avLst/>
          </a:prstGeom>
          <a:noFill/>
          <a:ln>
            <a:noFill/>
          </a:ln>
        </p:spPr>
      </p:pic>
      <p:sp>
        <p:nvSpPr>
          <p:cNvPr id="806" name="Google Shape;806;p60"/>
          <p:cNvSpPr/>
          <p:nvPr/>
        </p:nvSpPr>
        <p:spPr>
          <a:xfrm>
            <a:off x="1811695" y="6297593"/>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807" name="Google Shape;807;p60"/>
          <p:cNvCxnSpPr/>
          <p:nvPr/>
        </p:nvCxnSpPr>
        <p:spPr>
          <a:xfrm rot="10800000">
            <a:off x="17" y="6320453"/>
            <a:ext cx="1790400" cy="0"/>
          </a:xfrm>
          <a:prstGeom prst="straightConnector1">
            <a:avLst/>
          </a:prstGeom>
          <a:noFill/>
          <a:ln w="12700" cap="flat" cmpd="sng">
            <a:solidFill>
              <a:schemeClr val="lt1"/>
            </a:solidFill>
            <a:prstDash val="solid"/>
            <a:round/>
            <a:headEnd type="none" w="sm" len="sm"/>
            <a:tailEnd type="none" w="sm" len="sm"/>
          </a:ln>
        </p:spPr>
      </p:cxnSp>
      <p:cxnSp>
        <p:nvCxnSpPr>
          <p:cNvPr id="808" name="Google Shape;808;p60"/>
          <p:cNvCxnSpPr/>
          <p:nvPr/>
        </p:nvCxnSpPr>
        <p:spPr>
          <a:xfrm rot="10800000">
            <a:off x="1878804" y="6320453"/>
            <a:ext cx="6693300" cy="0"/>
          </a:xfrm>
          <a:prstGeom prst="straightConnector1">
            <a:avLst/>
          </a:prstGeom>
          <a:noFill/>
          <a:ln w="12700" cap="flat" cmpd="sng">
            <a:solidFill>
              <a:schemeClr val="lt1"/>
            </a:solidFill>
            <a:prstDash val="solid"/>
            <a:round/>
            <a:headEnd type="none" w="sm" len="sm"/>
            <a:tailEnd type="none" w="sm" len="sm"/>
          </a:ln>
        </p:spPr>
      </p:cxnSp>
      <p:sp>
        <p:nvSpPr>
          <p:cNvPr id="809" name="Google Shape;809;p60"/>
          <p:cNvSpPr/>
          <p:nvPr/>
        </p:nvSpPr>
        <p:spPr>
          <a:xfrm flipH="1">
            <a:off x="8610237" y="6297593"/>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10" name="Google Shape;810;p60"/>
          <p:cNvSpPr/>
          <p:nvPr/>
        </p:nvSpPr>
        <p:spPr>
          <a:xfrm flipH="1">
            <a:off x="8610237" y="2196678"/>
            <a:ext cx="45600" cy="45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811" name="Google Shape;811;p60"/>
          <p:cNvCxnSpPr>
            <a:endCxn id="812" idx="0"/>
          </p:cNvCxnSpPr>
          <p:nvPr/>
        </p:nvCxnSpPr>
        <p:spPr>
          <a:xfrm rot="10800000">
            <a:off x="1834554" y="2281463"/>
            <a:ext cx="0" cy="3997500"/>
          </a:xfrm>
          <a:prstGeom prst="straightConnector1">
            <a:avLst/>
          </a:prstGeom>
          <a:noFill/>
          <a:ln w="12700" cap="flat" cmpd="sng">
            <a:solidFill>
              <a:schemeClr val="lt1"/>
            </a:solidFill>
            <a:prstDash val="solid"/>
            <a:round/>
            <a:headEnd type="none" w="sm" len="sm"/>
            <a:tailEnd type="none" w="sm" len="sm"/>
          </a:ln>
        </p:spPr>
      </p:cxnSp>
      <p:sp>
        <p:nvSpPr>
          <p:cNvPr id="812" name="Google Shape;812;p60"/>
          <p:cNvSpPr/>
          <p:nvPr/>
        </p:nvSpPr>
        <p:spPr>
          <a:xfrm rot="-5400000">
            <a:off x="1834704" y="2220563"/>
            <a:ext cx="121500" cy="121800"/>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813" name="Google Shape;813;p60"/>
          <p:cNvCxnSpPr/>
          <p:nvPr/>
        </p:nvCxnSpPr>
        <p:spPr>
          <a:xfrm rot="10800000">
            <a:off x="1895310" y="2220449"/>
            <a:ext cx="6691800" cy="0"/>
          </a:xfrm>
          <a:prstGeom prst="straightConnector1">
            <a:avLst/>
          </a:prstGeom>
          <a:noFill/>
          <a:ln w="12700" cap="flat" cmpd="sng">
            <a:solidFill>
              <a:schemeClr val="lt1"/>
            </a:solidFill>
            <a:prstDash val="solid"/>
            <a:round/>
            <a:headEnd type="none" w="sm" len="sm"/>
            <a:tailEnd type="none" w="sm" len="sm"/>
          </a:ln>
        </p:spPr>
      </p:cxnSp>
      <p:cxnSp>
        <p:nvCxnSpPr>
          <p:cNvPr id="814" name="Google Shape;814;p60"/>
          <p:cNvCxnSpPr/>
          <p:nvPr/>
        </p:nvCxnSpPr>
        <p:spPr>
          <a:xfrm rot="10800000">
            <a:off x="8686800" y="6320453"/>
            <a:ext cx="457200" cy="0"/>
          </a:xfrm>
          <a:prstGeom prst="straightConnector1">
            <a:avLst/>
          </a:prstGeom>
          <a:noFill/>
          <a:ln w="12700" cap="flat" cmpd="sng">
            <a:solidFill>
              <a:schemeClr val="lt1"/>
            </a:solidFill>
            <a:prstDash val="solid"/>
            <a:round/>
            <a:headEnd type="none" w="sm" len="sm"/>
            <a:tailEnd type="none" w="sm" len="sm"/>
          </a:ln>
        </p:spPr>
      </p:cxnSp>
      <p:cxnSp>
        <p:nvCxnSpPr>
          <p:cNvPr id="815" name="Google Shape;815;p60"/>
          <p:cNvCxnSpPr/>
          <p:nvPr/>
        </p:nvCxnSpPr>
        <p:spPr>
          <a:xfrm rot="10800000">
            <a:off x="8678100" y="2219538"/>
            <a:ext cx="465900" cy="0"/>
          </a:xfrm>
          <a:prstGeom prst="straightConnector1">
            <a:avLst/>
          </a:prstGeom>
          <a:noFill/>
          <a:ln w="12700" cap="flat" cmpd="sng">
            <a:solidFill>
              <a:schemeClr val="lt1"/>
            </a:solidFill>
            <a:prstDash val="solid"/>
            <a:round/>
            <a:headEnd type="none" w="sm" len="sm"/>
            <a:tailEnd type="none" w="sm" len="sm"/>
          </a:ln>
        </p:spPr>
      </p:cxnSp>
      <p:sp>
        <p:nvSpPr>
          <p:cNvPr id="816" name="Google Shape;816;p60"/>
          <p:cNvSpPr txBox="1">
            <a:spLocks noGrp="1"/>
          </p:cNvSpPr>
          <p:nvPr>
            <p:ph type="title"/>
          </p:nvPr>
        </p:nvSpPr>
        <p:spPr>
          <a:xfrm>
            <a:off x="374904" y="42394"/>
            <a:ext cx="8856000" cy="5313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817" name="Google Shape;817;p60"/>
          <p:cNvGrpSpPr/>
          <p:nvPr/>
        </p:nvGrpSpPr>
        <p:grpSpPr>
          <a:xfrm>
            <a:off x="2188569" y="3214997"/>
            <a:ext cx="4620328" cy="1819828"/>
            <a:chOff x="2188569" y="3214997"/>
            <a:chExt cx="6160437" cy="2426437"/>
          </a:xfrm>
        </p:grpSpPr>
        <p:pic>
          <p:nvPicPr>
            <p:cNvPr id="818" name="Google Shape;818;p60"/>
            <p:cNvPicPr preferRelativeResize="0"/>
            <p:nvPr/>
          </p:nvPicPr>
          <p:blipFill rotWithShape="1">
            <a:blip r:embed="rId3">
              <a:alphaModFix/>
            </a:blip>
            <a:srcRect/>
            <a:stretch/>
          </p:blipFill>
          <p:spPr>
            <a:xfrm>
              <a:off x="5562183" y="5245434"/>
              <a:ext cx="2365413" cy="396000"/>
            </a:xfrm>
            <a:prstGeom prst="rect">
              <a:avLst/>
            </a:prstGeom>
            <a:noFill/>
            <a:ln>
              <a:noFill/>
            </a:ln>
          </p:spPr>
        </p:pic>
        <p:pic>
          <p:nvPicPr>
            <p:cNvPr id="819" name="Google Shape;819;p60"/>
            <p:cNvPicPr preferRelativeResize="0"/>
            <p:nvPr/>
          </p:nvPicPr>
          <p:blipFill rotWithShape="1">
            <a:blip r:embed="rId4">
              <a:alphaModFix/>
            </a:blip>
            <a:srcRect/>
            <a:stretch/>
          </p:blipFill>
          <p:spPr>
            <a:xfrm>
              <a:off x="5562183" y="3216852"/>
              <a:ext cx="2310353" cy="396000"/>
            </a:xfrm>
            <a:prstGeom prst="rect">
              <a:avLst/>
            </a:prstGeom>
            <a:noFill/>
            <a:ln>
              <a:noFill/>
            </a:ln>
          </p:spPr>
        </p:pic>
        <p:pic>
          <p:nvPicPr>
            <p:cNvPr id="820" name="Google Shape;820;p60"/>
            <p:cNvPicPr preferRelativeResize="0"/>
            <p:nvPr/>
          </p:nvPicPr>
          <p:blipFill rotWithShape="1">
            <a:blip r:embed="rId5">
              <a:alphaModFix/>
            </a:blip>
            <a:srcRect/>
            <a:stretch/>
          </p:blipFill>
          <p:spPr>
            <a:xfrm>
              <a:off x="5562183" y="3893046"/>
              <a:ext cx="2786823" cy="396000"/>
            </a:xfrm>
            <a:prstGeom prst="rect">
              <a:avLst/>
            </a:prstGeom>
            <a:noFill/>
            <a:ln>
              <a:noFill/>
            </a:ln>
          </p:spPr>
        </p:pic>
        <p:pic>
          <p:nvPicPr>
            <p:cNvPr id="821" name="Google Shape;821;p60"/>
            <p:cNvPicPr preferRelativeResize="0"/>
            <p:nvPr/>
          </p:nvPicPr>
          <p:blipFill rotWithShape="1">
            <a:blip r:embed="rId6">
              <a:alphaModFix/>
            </a:blip>
            <a:srcRect/>
            <a:stretch/>
          </p:blipFill>
          <p:spPr>
            <a:xfrm>
              <a:off x="5562183" y="4569240"/>
              <a:ext cx="1893176" cy="396000"/>
            </a:xfrm>
            <a:prstGeom prst="rect">
              <a:avLst/>
            </a:prstGeom>
            <a:noFill/>
            <a:ln>
              <a:noFill/>
            </a:ln>
          </p:spPr>
        </p:pic>
        <p:pic>
          <p:nvPicPr>
            <p:cNvPr id="822" name="Google Shape;822;p60"/>
            <p:cNvPicPr preferRelativeResize="0"/>
            <p:nvPr/>
          </p:nvPicPr>
          <p:blipFill rotWithShape="1">
            <a:blip r:embed="rId7">
              <a:alphaModFix/>
            </a:blip>
            <a:srcRect/>
            <a:stretch/>
          </p:blipFill>
          <p:spPr>
            <a:xfrm>
              <a:off x="2191308" y="3891809"/>
              <a:ext cx="2291295" cy="396000"/>
            </a:xfrm>
            <a:prstGeom prst="rect">
              <a:avLst/>
            </a:prstGeom>
            <a:noFill/>
            <a:ln>
              <a:noFill/>
            </a:ln>
          </p:spPr>
        </p:pic>
        <p:pic>
          <p:nvPicPr>
            <p:cNvPr id="823" name="Google Shape;823;p60"/>
            <p:cNvPicPr preferRelativeResize="0"/>
            <p:nvPr/>
          </p:nvPicPr>
          <p:blipFill rotWithShape="1">
            <a:blip r:embed="rId8">
              <a:alphaModFix/>
            </a:blip>
            <a:srcRect/>
            <a:stretch/>
          </p:blipFill>
          <p:spPr>
            <a:xfrm>
              <a:off x="2188569" y="4568621"/>
              <a:ext cx="2344236" cy="396000"/>
            </a:xfrm>
            <a:prstGeom prst="rect">
              <a:avLst/>
            </a:prstGeom>
            <a:noFill/>
            <a:ln>
              <a:noFill/>
            </a:ln>
          </p:spPr>
        </p:pic>
        <p:pic>
          <p:nvPicPr>
            <p:cNvPr id="824" name="Google Shape;824;p60"/>
            <p:cNvPicPr preferRelativeResize="0"/>
            <p:nvPr/>
          </p:nvPicPr>
          <p:blipFill rotWithShape="1">
            <a:blip r:embed="rId9">
              <a:alphaModFix/>
            </a:blip>
            <a:srcRect/>
            <a:stretch/>
          </p:blipFill>
          <p:spPr>
            <a:xfrm>
              <a:off x="2188569" y="5245434"/>
              <a:ext cx="1717413" cy="396000"/>
            </a:xfrm>
            <a:prstGeom prst="rect">
              <a:avLst/>
            </a:prstGeom>
            <a:noFill/>
            <a:ln>
              <a:noFill/>
            </a:ln>
          </p:spPr>
        </p:pic>
        <p:pic>
          <p:nvPicPr>
            <p:cNvPr id="825" name="Google Shape;825;p60"/>
            <p:cNvPicPr preferRelativeResize="0"/>
            <p:nvPr/>
          </p:nvPicPr>
          <p:blipFill rotWithShape="1">
            <a:blip r:embed="rId10">
              <a:alphaModFix/>
            </a:blip>
            <a:srcRect/>
            <a:stretch/>
          </p:blipFill>
          <p:spPr>
            <a:xfrm>
              <a:off x="2191310" y="3214997"/>
              <a:ext cx="1145646" cy="396000"/>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Full-Width Photo">
  <p:cSld name="Full-Width Photo">
    <p:spTree>
      <p:nvGrpSpPr>
        <p:cNvPr id="1" name="Shape 45"/>
        <p:cNvGrpSpPr/>
        <p:nvPr/>
      </p:nvGrpSpPr>
      <p:grpSpPr>
        <a:xfrm>
          <a:off x="0" y="0"/>
          <a:ext cx="0" cy="0"/>
          <a:chOff x="0" y="0"/>
          <a:chExt cx="0" cy="0"/>
        </a:xfrm>
      </p:grpSpPr>
      <p:sp>
        <p:nvSpPr>
          <p:cNvPr id="46" name="Google Shape;46;p18"/>
          <p:cNvSpPr>
            <a:spLocks noGrp="1"/>
          </p:cNvSpPr>
          <p:nvPr>
            <p:ph type="pic" idx="2"/>
          </p:nvPr>
        </p:nvSpPr>
        <p:spPr>
          <a:xfrm>
            <a:off x="-18288" y="615707"/>
            <a:ext cx="9180600" cy="5706000"/>
          </a:xfrm>
          <a:prstGeom prst="rect">
            <a:avLst/>
          </a:prstGeom>
          <a:noFill/>
          <a:ln w="19050" cap="flat" cmpd="sng">
            <a:solidFill>
              <a:srgbClr val="0B3458"/>
            </a:solidFill>
            <a:prstDash val="solid"/>
            <a:round/>
            <a:headEnd type="none" w="sm" len="sm"/>
            <a:tailEnd type="none" w="sm" len="sm"/>
          </a:ln>
        </p:spPr>
      </p:sp>
      <p:pic>
        <p:nvPicPr>
          <p:cNvPr id="47" name="Google Shape;47;p18"/>
          <p:cNvPicPr preferRelativeResize="0"/>
          <p:nvPr/>
        </p:nvPicPr>
        <p:blipFill rotWithShape="1">
          <a:blip r:embed="rId2">
            <a:alphaModFix/>
          </a:blip>
          <a:srcRect/>
          <a:stretch/>
        </p:blipFill>
        <p:spPr>
          <a:xfrm>
            <a:off x="237744" y="6460580"/>
            <a:ext cx="276391" cy="220494"/>
          </a:xfrm>
          <a:prstGeom prst="rect">
            <a:avLst/>
          </a:prstGeom>
          <a:noFill/>
          <a:ln>
            <a:noFill/>
          </a:ln>
        </p:spPr>
      </p:pic>
      <p:sp>
        <p:nvSpPr>
          <p:cNvPr id="48" name="Google Shape;48;p18"/>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2B49"/>
                </a:solidFill>
                <a:latin typeface="Arial"/>
                <a:ea typeface="Arial"/>
                <a:cs typeface="Arial"/>
                <a:sym typeface="Arial"/>
              </a:rPr>
              <a:t>   | </a:t>
            </a:r>
            <a:fld id="{00000000-1234-1234-1234-123412341234}" type="slidenum">
              <a:rPr lang="en"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
        <p:nvSpPr>
          <p:cNvPr id="49" name="Google Shape;49;p18"/>
          <p:cNvSpPr txBox="1">
            <a:spLocks noGrp="1"/>
          </p:cNvSpPr>
          <p:nvPr>
            <p:ph type="title"/>
          </p:nvPr>
        </p:nvSpPr>
        <p:spPr>
          <a:xfrm>
            <a:off x="374904" y="46179"/>
            <a:ext cx="8013000" cy="4509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lank (No Header/Footer)">
  <p:cSld name="Blank (No Header/Footer)">
    <p:spTree>
      <p:nvGrpSpPr>
        <p:cNvPr id="1" name="Shape 50"/>
        <p:cNvGrpSpPr/>
        <p:nvPr/>
      </p:nvGrpSpPr>
      <p:grpSpPr>
        <a:xfrm>
          <a:off x="0" y="0"/>
          <a:ext cx="0" cy="0"/>
          <a:chOff x="0" y="0"/>
          <a:chExt cx="0" cy="0"/>
        </a:xfrm>
      </p:grpSpPr>
      <p:pic>
        <p:nvPicPr>
          <p:cNvPr id="51" name="Google Shape;51;p19"/>
          <p:cNvPicPr preferRelativeResize="0"/>
          <p:nvPr/>
        </p:nvPicPr>
        <p:blipFill rotWithShape="1">
          <a:blip r:embed="rId2">
            <a:alphaModFix/>
          </a:blip>
          <a:srcRect/>
          <a:stretch/>
        </p:blipFill>
        <p:spPr>
          <a:xfrm>
            <a:off x="237744" y="6460580"/>
            <a:ext cx="276391" cy="220494"/>
          </a:xfrm>
          <a:prstGeom prst="rect">
            <a:avLst/>
          </a:prstGeom>
          <a:noFill/>
          <a:ln>
            <a:noFill/>
          </a:ln>
        </p:spPr>
      </p:pic>
      <p:sp>
        <p:nvSpPr>
          <p:cNvPr id="52" name="Google Shape;52;p19"/>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2B49"/>
                </a:solidFill>
                <a:latin typeface="Arial"/>
                <a:ea typeface="Arial"/>
                <a:cs typeface="Arial"/>
                <a:sym typeface="Arial"/>
              </a:rPr>
              <a:t>   | </a:t>
            </a:r>
            <a:fld id="{00000000-1234-1234-1234-123412341234}" type="slidenum">
              <a:rPr lang="en"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
        <p:nvSpPr>
          <p:cNvPr id="53" name="Google Shape;53;p19"/>
          <p:cNvSpPr txBox="1">
            <a:spLocks noGrp="1"/>
          </p:cNvSpPr>
          <p:nvPr>
            <p:ph type="title"/>
          </p:nvPr>
        </p:nvSpPr>
        <p:spPr>
          <a:xfrm>
            <a:off x="374904" y="46179"/>
            <a:ext cx="8013000" cy="4509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half page image">
  <p:cSld name="Title half page image">
    <p:spTree>
      <p:nvGrpSpPr>
        <p:cNvPr id="1" name="Shape 54"/>
        <p:cNvGrpSpPr/>
        <p:nvPr/>
      </p:nvGrpSpPr>
      <p:grpSpPr>
        <a:xfrm>
          <a:off x="0" y="0"/>
          <a:ext cx="0" cy="0"/>
          <a:chOff x="0" y="0"/>
          <a:chExt cx="0" cy="0"/>
        </a:xfrm>
      </p:grpSpPr>
      <p:sp>
        <p:nvSpPr>
          <p:cNvPr id="55" name="Google Shape;55;p20"/>
          <p:cNvSpPr/>
          <p:nvPr/>
        </p:nvSpPr>
        <p:spPr>
          <a:xfrm>
            <a:off x="0" y="6329943"/>
            <a:ext cx="9144000" cy="52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6" name="Google Shape;56;p20"/>
          <p:cNvPicPr preferRelativeResize="0"/>
          <p:nvPr/>
        </p:nvPicPr>
        <p:blipFill rotWithShape="1">
          <a:blip r:embed="rId2">
            <a:alphaModFix/>
          </a:blip>
          <a:srcRect/>
          <a:stretch/>
        </p:blipFill>
        <p:spPr>
          <a:xfrm>
            <a:off x="237744" y="6460580"/>
            <a:ext cx="276391" cy="220494"/>
          </a:xfrm>
          <a:prstGeom prst="rect">
            <a:avLst/>
          </a:prstGeom>
          <a:noFill/>
          <a:ln>
            <a:noFill/>
          </a:ln>
        </p:spPr>
      </p:pic>
      <p:sp>
        <p:nvSpPr>
          <p:cNvPr id="57" name="Google Shape;57;p20"/>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2B49"/>
                </a:solidFill>
                <a:latin typeface="Arial"/>
                <a:ea typeface="Arial"/>
                <a:cs typeface="Arial"/>
                <a:sym typeface="Arial"/>
              </a:rPr>
              <a:t>   | </a:t>
            </a:r>
            <a:fld id="{00000000-1234-1234-1234-123412341234}" type="slidenum">
              <a:rPr lang="en"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cxnSp>
        <p:nvCxnSpPr>
          <p:cNvPr id="58" name="Google Shape;58;p20"/>
          <p:cNvCxnSpPr/>
          <p:nvPr/>
        </p:nvCxnSpPr>
        <p:spPr>
          <a:xfrm rot="10800000">
            <a:off x="0" y="608083"/>
            <a:ext cx="9144000" cy="0"/>
          </a:xfrm>
          <a:prstGeom prst="straightConnector1">
            <a:avLst/>
          </a:prstGeom>
          <a:noFill/>
          <a:ln w="12700" cap="flat" cmpd="sng">
            <a:solidFill>
              <a:srgbClr val="0B3458"/>
            </a:solidFill>
            <a:prstDash val="solid"/>
            <a:round/>
            <a:headEnd type="none" w="sm" len="sm"/>
            <a:tailEnd type="none" w="sm" len="sm"/>
          </a:ln>
        </p:spPr>
      </p:cxnSp>
      <p:cxnSp>
        <p:nvCxnSpPr>
          <p:cNvPr id="59" name="Google Shape;59;p20"/>
          <p:cNvCxnSpPr/>
          <p:nvPr/>
        </p:nvCxnSpPr>
        <p:spPr>
          <a:xfrm rot="10800000">
            <a:off x="0" y="6320547"/>
            <a:ext cx="9144000" cy="0"/>
          </a:xfrm>
          <a:prstGeom prst="straightConnector1">
            <a:avLst/>
          </a:prstGeom>
          <a:noFill/>
          <a:ln w="12700" cap="flat" cmpd="sng">
            <a:solidFill>
              <a:srgbClr val="0B3458"/>
            </a:solidFill>
            <a:prstDash val="solid"/>
            <a:round/>
            <a:headEnd type="none" w="sm" len="sm"/>
            <a:tailEnd type="none" w="sm" len="sm"/>
          </a:ln>
        </p:spPr>
      </p:cxnSp>
      <p:sp>
        <p:nvSpPr>
          <p:cNvPr id="60" name="Google Shape;60;p20"/>
          <p:cNvSpPr>
            <a:spLocks noGrp="1"/>
          </p:cNvSpPr>
          <p:nvPr>
            <p:ph type="pic" idx="2"/>
          </p:nvPr>
        </p:nvSpPr>
        <p:spPr>
          <a:xfrm>
            <a:off x="0" y="623477"/>
            <a:ext cx="4599000" cy="5687700"/>
          </a:xfrm>
          <a:prstGeom prst="rect">
            <a:avLst/>
          </a:prstGeom>
          <a:noFill/>
          <a:ln>
            <a:noFill/>
          </a:ln>
        </p:spPr>
      </p:sp>
      <p:sp>
        <p:nvSpPr>
          <p:cNvPr id="61" name="Google Shape;61;p20"/>
          <p:cNvSpPr txBox="1">
            <a:spLocks noGrp="1"/>
          </p:cNvSpPr>
          <p:nvPr>
            <p:ph type="title"/>
          </p:nvPr>
        </p:nvSpPr>
        <p:spPr>
          <a:xfrm>
            <a:off x="374904" y="46179"/>
            <a:ext cx="8013000" cy="4509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lternate Background 1">
  <p:cSld name="Alternate Background 1">
    <p:spTree>
      <p:nvGrpSpPr>
        <p:cNvPr id="1" name="Shape 62"/>
        <p:cNvGrpSpPr/>
        <p:nvPr/>
      </p:nvGrpSpPr>
      <p:grpSpPr>
        <a:xfrm>
          <a:off x="0" y="0"/>
          <a:ext cx="0" cy="0"/>
          <a:chOff x="0" y="0"/>
          <a:chExt cx="0" cy="0"/>
        </a:xfrm>
      </p:grpSpPr>
      <p:pic>
        <p:nvPicPr>
          <p:cNvPr id="63" name="Google Shape;63;p21"/>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64" name="Google Shape;64;p21"/>
          <p:cNvSpPr/>
          <p:nvPr/>
        </p:nvSpPr>
        <p:spPr>
          <a:xfrm>
            <a:off x="395490" y="585223"/>
            <a:ext cx="45600" cy="456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5" name="Google Shape;65;p21"/>
          <p:cNvCxnSpPr/>
          <p:nvPr/>
        </p:nvCxnSpPr>
        <p:spPr>
          <a:xfrm rot="10800000">
            <a:off x="2511" y="608083"/>
            <a:ext cx="371700" cy="0"/>
          </a:xfrm>
          <a:prstGeom prst="straightConnector1">
            <a:avLst/>
          </a:prstGeom>
          <a:noFill/>
          <a:ln w="12700" cap="flat" cmpd="sng">
            <a:solidFill>
              <a:srgbClr val="0B3458"/>
            </a:solidFill>
            <a:prstDash val="solid"/>
            <a:round/>
            <a:headEnd type="none" w="sm" len="sm"/>
            <a:tailEnd type="none" w="sm" len="sm"/>
          </a:ln>
        </p:spPr>
      </p:cxnSp>
      <p:cxnSp>
        <p:nvCxnSpPr>
          <p:cNvPr id="66" name="Google Shape;66;p21"/>
          <p:cNvCxnSpPr/>
          <p:nvPr/>
        </p:nvCxnSpPr>
        <p:spPr>
          <a:xfrm rot="10800000">
            <a:off x="462600" y="608083"/>
            <a:ext cx="8681400" cy="0"/>
          </a:xfrm>
          <a:prstGeom prst="straightConnector1">
            <a:avLst/>
          </a:prstGeom>
          <a:noFill/>
          <a:ln w="12700" cap="flat" cmpd="sng">
            <a:solidFill>
              <a:srgbClr val="0B3458"/>
            </a:solidFill>
            <a:prstDash val="solid"/>
            <a:round/>
            <a:headEnd type="none" w="sm" len="sm"/>
            <a:tailEnd type="none" w="sm" len="sm"/>
          </a:ln>
        </p:spPr>
      </p:cxnSp>
      <p:pic>
        <p:nvPicPr>
          <p:cNvPr id="67" name="Google Shape;67;p21"/>
          <p:cNvPicPr preferRelativeResize="0"/>
          <p:nvPr/>
        </p:nvPicPr>
        <p:blipFill rotWithShape="1">
          <a:blip r:embed="rId3">
            <a:alphaModFix/>
          </a:blip>
          <a:srcRect/>
          <a:stretch/>
        </p:blipFill>
        <p:spPr>
          <a:xfrm>
            <a:off x="237744" y="6460580"/>
            <a:ext cx="276391" cy="220494"/>
          </a:xfrm>
          <a:prstGeom prst="rect">
            <a:avLst/>
          </a:prstGeom>
          <a:noFill/>
          <a:ln>
            <a:noFill/>
          </a:ln>
        </p:spPr>
      </p:pic>
      <p:sp>
        <p:nvSpPr>
          <p:cNvPr id="68" name="Google Shape;68;p21"/>
          <p:cNvSpPr/>
          <p:nvPr/>
        </p:nvSpPr>
        <p:spPr>
          <a:xfrm>
            <a:off x="395490" y="6297687"/>
            <a:ext cx="45600" cy="456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69" name="Google Shape;69;p21"/>
          <p:cNvCxnSpPr/>
          <p:nvPr/>
        </p:nvCxnSpPr>
        <p:spPr>
          <a:xfrm rot="10800000">
            <a:off x="2511" y="6320547"/>
            <a:ext cx="371700" cy="0"/>
          </a:xfrm>
          <a:prstGeom prst="straightConnector1">
            <a:avLst/>
          </a:prstGeom>
          <a:noFill/>
          <a:ln w="12700" cap="flat" cmpd="sng">
            <a:solidFill>
              <a:srgbClr val="0B3458"/>
            </a:solidFill>
            <a:prstDash val="solid"/>
            <a:round/>
            <a:headEnd type="none" w="sm" len="sm"/>
            <a:tailEnd type="none" w="sm" len="sm"/>
          </a:ln>
        </p:spPr>
      </p:cxnSp>
      <p:cxnSp>
        <p:nvCxnSpPr>
          <p:cNvPr id="70" name="Google Shape;70;p21"/>
          <p:cNvCxnSpPr/>
          <p:nvPr/>
        </p:nvCxnSpPr>
        <p:spPr>
          <a:xfrm rot="10800000">
            <a:off x="462550" y="6320547"/>
            <a:ext cx="8217900" cy="0"/>
          </a:xfrm>
          <a:prstGeom prst="straightConnector1">
            <a:avLst/>
          </a:prstGeom>
          <a:noFill/>
          <a:ln w="12700" cap="flat" cmpd="sng">
            <a:solidFill>
              <a:srgbClr val="0B3458"/>
            </a:solidFill>
            <a:prstDash val="solid"/>
            <a:round/>
            <a:headEnd type="none" w="sm" len="sm"/>
            <a:tailEnd type="none" w="sm" len="sm"/>
          </a:ln>
        </p:spPr>
      </p:cxnSp>
      <p:sp>
        <p:nvSpPr>
          <p:cNvPr id="71" name="Google Shape;71;p21"/>
          <p:cNvSpPr/>
          <p:nvPr/>
        </p:nvSpPr>
        <p:spPr>
          <a:xfrm flipH="1">
            <a:off x="8705332" y="6297687"/>
            <a:ext cx="45600" cy="456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2" name="Google Shape;72;p21"/>
          <p:cNvCxnSpPr/>
          <p:nvPr/>
        </p:nvCxnSpPr>
        <p:spPr>
          <a:xfrm>
            <a:off x="8772211" y="6320547"/>
            <a:ext cx="371700" cy="0"/>
          </a:xfrm>
          <a:prstGeom prst="straightConnector1">
            <a:avLst/>
          </a:prstGeom>
          <a:noFill/>
          <a:ln w="12700" cap="flat" cmpd="sng">
            <a:solidFill>
              <a:srgbClr val="0B3458"/>
            </a:solidFill>
            <a:prstDash val="solid"/>
            <a:round/>
            <a:headEnd type="none" w="sm" len="sm"/>
            <a:tailEnd type="none" w="sm" len="sm"/>
          </a:ln>
        </p:spPr>
      </p:cxnSp>
      <p:sp>
        <p:nvSpPr>
          <p:cNvPr id="73" name="Google Shape;73;p21"/>
          <p:cNvSpPr/>
          <p:nvPr/>
        </p:nvSpPr>
        <p:spPr>
          <a:xfrm>
            <a:off x="2422" y="749729"/>
            <a:ext cx="9144000" cy="5346900"/>
          </a:xfrm>
          <a:prstGeom prst="rect">
            <a:avLst/>
          </a:prstGeom>
          <a:gradFill>
            <a:gsLst>
              <a:gs pos="0">
                <a:srgbClr val="FFFFFF">
                  <a:alpha val="72941"/>
                </a:srgbClr>
              </a:gs>
              <a:gs pos="24000">
                <a:srgbClr val="CCE8F8">
                  <a:alpha val="42745"/>
                </a:srgbClr>
              </a:gs>
              <a:gs pos="69000">
                <a:srgbClr val="CCE8F8">
                  <a:alpha val="60000"/>
                </a:srgbClr>
              </a:gs>
              <a:gs pos="100000">
                <a:schemeClr val="lt1"/>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 name="Google Shape;74;p21"/>
          <p:cNvSpPr txBox="1">
            <a:spLocks noGrp="1"/>
          </p:cNvSpPr>
          <p:nvPr>
            <p:ph type="title"/>
          </p:nvPr>
        </p:nvSpPr>
        <p:spPr>
          <a:xfrm>
            <a:off x="374904" y="46179"/>
            <a:ext cx="8013000" cy="4509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21"/>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2B49"/>
                </a:solidFill>
                <a:latin typeface="Arial"/>
                <a:ea typeface="Arial"/>
                <a:cs typeface="Arial"/>
                <a:sym typeface="Arial"/>
              </a:rPr>
              <a:t>   | </a:t>
            </a:r>
            <a:fld id="{00000000-1234-1234-1234-123412341234}" type="slidenum">
              <a:rPr lang="en"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lternate Background 2">
  <p:cSld name="Alternate Background 2">
    <p:spTree>
      <p:nvGrpSpPr>
        <p:cNvPr id="1" name="Shape 76"/>
        <p:cNvGrpSpPr/>
        <p:nvPr/>
      </p:nvGrpSpPr>
      <p:grpSpPr>
        <a:xfrm>
          <a:off x="0" y="0"/>
          <a:ext cx="0" cy="0"/>
          <a:chOff x="0" y="0"/>
          <a:chExt cx="0" cy="0"/>
        </a:xfrm>
      </p:grpSpPr>
      <p:pic>
        <p:nvPicPr>
          <p:cNvPr id="77" name="Google Shape;77;p22"/>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78" name="Google Shape;78;p22"/>
          <p:cNvSpPr/>
          <p:nvPr/>
        </p:nvSpPr>
        <p:spPr>
          <a:xfrm>
            <a:off x="395490" y="585223"/>
            <a:ext cx="45600" cy="456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9" name="Google Shape;79;p22"/>
          <p:cNvCxnSpPr/>
          <p:nvPr/>
        </p:nvCxnSpPr>
        <p:spPr>
          <a:xfrm rot="10800000">
            <a:off x="2511" y="608083"/>
            <a:ext cx="371700" cy="0"/>
          </a:xfrm>
          <a:prstGeom prst="straightConnector1">
            <a:avLst/>
          </a:prstGeom>
          <a:noFill/>
          <a:ln w="12700" cap="flat" cmpd="sng">
            <a:solidFill>
              <a:srgbClr val="0B3458"/>
            </a:solidFill>
            <a:prstDash val="solid"/>
            <a:round/>
            <a:headEnd type="none" w="sm" len="sm"/>
            <a:tailEnd type="none" w="sm" len="sm"/>
          </a:ln>
        </p:spPr>
      </p:cxnSp>
      <p:cxnSp>
        <p:nvCxnSpPr>
          <p:cNvPr id="80" name="Google Shape;80;p22"/>
          <p:cNvCxnSpPr/>
          <p:nvPr/>
        </p:nvCxnSpPr>
        <p:spPr>
          <a:xfrm rot="10800000">
            <a:off x="462600" y="608083"/>
            <a:ext cx="8681400" cy="0"/>
          </a:xfrm>
          <a:prstGeom prst="straightConnector1">
            <a:avLst/>
          </a:prstGeom>
          <a:noFill/>
          <a:ln w="12700" cap="flat" cmpd="sng">
            <a:solidFill>
              <a:srgbClr val="0B3458"/>
            </a:solidFill>
            <a:prstDash val="solid"/>
            <a:round/>
            <a:headEnd type="none" w="sm" len="sm"/>
            <a:tailEnd type="none" w="sm" len="sm"/>
          </a:ln>
        </p:spPr>
      </p:cxnSp>
      <p:pic>
        <p:nvPicPr>
          <p:cNvPr id="81" name="Google Shape;81;p22"/>
          <p:cNvPicPr preferRelativeResize="0"/>
          <p:nvPr/>
        </p:nvPicPr>
        <p:blipFill rotWithShape="1">
          <a:blip r:embed="rId3">
            <a:alphaModFix/>
          </a:blip>
          <a:srcRect/>
          <a:stretch/>
        </p:blipFill>
        <p:spPr>
          <a:xfrm>
            <a:off x="237744" y="6460580"/>
            <a:ext cx="276391" cy="220494"/>
          </a:xfrm>
          <a:prstGeom prst="rect">
            <a:avLst/>
          </a:prstGeom>
          <a:noFill/>
          <a:ln>
            <a:noFill/>
          </a:ln>
        </p:spPr>
      </p:pic>
      <p:sp>
        <p:nvSpPr>
          <p:cNvPr id="82" name="Google Shape;82;p22"/>
          <p:cNvSpPr/>
          <p:nvPr/>
        </p:nvSpPr>
        <p:spPr>
          <a:xfrm>
            <a:off x="395490" y="6297687"/>
            <a:ext cx="45600" cy="456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83" name="Google Shape;83;p22"/>
          <p:cNvCxnSpPr/>
          <p:nvPr/>
        </p:nvCxnSpPr>
        <p:spPr>
          <a:xfrm rot="10800000">
            <a:off x="2511" y="6320547"/>
            <a:ext cx="371700" cy="0"/>
          </a:xfrm>
          <a:prstGeom prst="straightConnector1">
            <a:avLst/>
          </a:prstGeom>
          <a:noFill/>
          <a:ln w="12700" cap="flat" cmpd="sng">
            <a:solidFill>
              <a:srgbClr val="0B3458"/>
            </a:solidFill>
            <a:prstDash val="solid"/>
            <a:round/>
            <a:headEnd type="none" w="sm" len="sm"/>
            <a:tailEnd type="none" w="sm" len="sm"/>
          </a:ln>
        </p:spPr>
      </p:cxnSp>
      <p:cxnSp>
        <p:nvCxnSpPr>
          <p:cNvPr id="84" name="Google Shape;84;p22"/>
          <p:cNvCxnSpPr/>
          <p:nvPr/>
        </p:nvCxnSpPr>
        <p:spPr>
          <a:xfrm rot="10800000">
            <a:off x="462550" y="6320547"/>
            <a:ext cx="8217900" cy="0"/>
          </a:xfrm>
          <a:prstGeom prst="straightConnector1">
            <a:avLst/>
          </a:prstGeom>
          <a:noFill/>
          <a:ln w="12700" cap="flat" cmpd="sng">
            <a:solidFill>
              <a:srgbClr val="0B3458"/>
            </a:solidFill>
            <a:prstDash val="solid"/>
            <a:round/>
            <a:headEnd type="none" w="sm" len="sm"/>
            <a:tailEnd type="none" w="sm" len="sm"/>
          </a:ln>
        </p:spPr>
      </p:cxnSp>
      <p:sp>
        <p:nvSpPr>
          <p:cNvPr id="85" name="Google Shape;85;p22"/>
          <p:cNvSpPr/>
          <p:nvPr/>
        </p:nvSpPr>
        <p:spPr>
          <a:xfrm flipH="1">
            <a:off x="8705332" y="6297687"/>
            <a:ext cx="45600" cy="456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86" name="Google Shape;86;p22"/>
          <p:cNvCxnSpPr/>
          <p:nvPr/>
        </p:nvCxnSpPr>
        <p:spPr>
          <a:xfrm>
            <a:off x="8772211" y="6320547"/>
            <a:ext cx="371700" cy="0"/>
          </a:xfrm>
          <a:prstGeom prst="straightConnector1">
            <a:avLst/>
          </a:prstGeom>
          <a:noFill/>
          <a:ln w="12700" cap="flat" cmpd="sng">
            <a:solidFill>
              <a:srgbClr val="0B3458"/>
            </a:solidFill>
            <a:prstDash val="solid"/>
            <a:round/>
            <a:headEnd type="none" w="sm" len="sm"/>
            <a:tailEnd type="none" w="sm" len="sm"/>
          </a:ln>
        </p:spPr>
      </p:cxnSp>
      <p:sp>
        <p:nvSpPr>
          <p:cNvPr id="87" name="Google Shape;87;p22"/>
          <p:cNvSpPr txBox="1">
            <a:spLocks noGrp="1"/>
          </p:cNvSpPr>
          <p:nvPr>
            <p:ph type="title"/>
          </p:nvPr>
        </p:nvSpPr>
        <p:spPr>
          <a:xfrm>
            <a:off x="374904" y="46179"/>
            <a:ext cx="8013000" cy="4509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8" name="Google Shape;88;p22"/>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2B49"/>
                </a:solidFill>
                <a:latin typeface="Arial"/>
                <a:ea typeface="Arial"/>
                <a:cs typeface="Arial"/>
                <a:sym typeface="Arial"/>
              </a:rPr>
              <a:t>   | </a:t>
            </a:r>
            <a:fld id="{00000000-1234-1234-1234-123412341234}" type="slidenum">
              <a:rPr lang="en"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p:nvPr/>
        </p:nvSpPr>
        <p:spPr>
          <a:xfrm>
            <a:off x="395490" y="585223"/>
            <a:ext cx="45600" cy="456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7" name="Google Shape;7;p13"/>
          <p:cNvCxnSpPr/>
          <p:nvPr/>
        </p:nvCxnSpPr>
        <p:spPr>
          <a:xfrm rot="10800000">
            <a:off x="2511" y="608083"/>
            <a:ext cx="371700" cy="0"/>
          </a:xfrm>
          <a:prstGeom prst="straightConnector1">
            <a:avLst/>
          </a:prstGeom>
          <a:noFill/>
          <a:ln w="12700" cap="flat" cmpd="sng">
            <a:solidFill>
              <a:srgbClr val="0B3458"/>
            </a:solidFill>
            <a:prstDash val="solid"/>
            <a:round/>
            <a:headEnd type="none" w="sm" len="sm"/>
            <a:tailEnd type="none" w="sm" len="sm"/>
          </a:ln>
        </p:spPr>
      </p:cxnSp>
      <p:cxnSp>
        <p:nvCxnSpPr>
          <p:cNvPr id="8" name="Google Shape;8;p13"/>
          <p:cNvCxnSpPr/>
          <p:nvPr/>
        </p:nvCxnSpPr>
        <p:spPr>
          <a:xfrm rot="10800000">
            <a:off x="462600" y="608083"/>
            <a:ext cx="8681400" cy="0"/>
          </a:xfrm>
          <a:prstGeom prst="straightConnector1">
            <a:avLst/>
          </a:prstGeom>
          <a:noFill/>
          <a:ln w="12700" cap="flat" cmpd="sng">
            <a:solidFill>
              <a:srgbClr val="0B3458"/>
            </a:solidFill>
            <a:prstDash val="solid"/>
            <a:round/>
            <a:headEnd type="none" w="sm" len="sm"/>
            <a:tailEnd type="none" w="sm" len="sm"/>
          </a:ln>
        </p:spPr>
      </p:cxnSp>
      <p:sp>
        <p:nvSpPr>
          <p:cNvPr id="9" name="Google Shape;9;p13"/>
          <p:cNvSpPr/>
          <p:nvPr/>
        </p:nvSpPr>
        <p:spPr>
          <a:xfrm>
            <a:off x="395490" y="6297687"/>
            <a:ext cx="45600" cy="456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0" name="Google Shape;10;p13"/>
          <p:cNvCxnSpPr/>
          <p:nvPr/>
        </p:nvCxnSpPr>
        <p:spPr>
          <a:xfrm rot="10800000">
            <a:off x="2511" y="6320547"/>
            <a:ext cx="371700" cy="0"/>
          </a:xfrm>
          <a:prstGeom prst="straightConnector1">
            <a:avLst/>
          </a:prstGeom>
          <a:noFill/>
          <a:ln w="12700" cap="flat" cmpd="sng">
            <a:solidFill>
              <a:srgbClr val="0B3458"/>
            </a:solidFill>
            <a:prstDash val="solid"/>
            <a:round/>
            <a:headEnd type="none" w="sm" len="sm"/>
            <a:tailEnd type="none" w="sm" len="sm"/>
          </a:ln>
        </p:spPr>
      </p:cxnSp>
      <p:cxnSp>
        <p:nvCxnSpPr>
          <p:cNvPr id="11" name="Google Shape;11;p13"/>
          <p:cNvCxnSpPr/>
          <p:nvPr/>
        </p:nvCxnSpPr>
        <p:spPr>
          <a:xfrm rot="10800000">
            <a:off x="462550" y="6320547"/>
            <a:ext cx="8217900" cy="0"/>
          </a:xfrm>
          <a:prstGeom prst="straightConnector1">
            <a:avLst/>
          </a:prstGeom>
          <a:noFill/>
          <a:ln w="12700" cap="flat" cmpd="sng">
            <a:solidFill>
              <a:srgbClr val="0B3458"/>
            </a:solidFill>
            <a:prstDash val="solid"/>
            <a:round/>
            <a:headEnd type="none" w="sm" len="sm"/>
            <a:tailEnd type="none" w="sm" len="sm"/>
          </a:ln>
        </p:spPr>
      </p:cxnSp>
      <p:sp>
        <p:nvSpPr>
          <p:cNvPr id="12" name="Google Shape;12;p13"/>
          <p:cNvSpPr/>
          <p:nvPr/>
        </p:nvSpPr>
        <p:spPr>
          <a:xfrm flipH="1">
            <a:off x="8705332" y="6297687"/>
            <a:ext cx="45600" cy="456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3" name="Google Shape;13;p13"/>
          <p:cNvCxnSpPr/>
          <p:nvPr/>
        </p:nvCxnSpPr>
        <p:spPr>
          <a:xfrm>
            <a:off x="8772211" y="6320547"/>
            <a:ext cx="371700" cy="0"/>
          </a:xfrm>
          <a:prstGeom prst="straightConnector1">
            <a:avLst/>
          </a:prstGeom>
          <a:noFill/>
          <a:ln w="12700" cap="flat" cmpd="sng">
            <a:solidFill>
              <a:srgbClr val="0B3458"/>
            </a:solidFill>
            <a:prstDash val="solid"/>
            <a:round/>
            <a:headEnd type="none" w="sm" len="sm"/>
            <a:tailEnd type="none" w="sm" len="sm"/>
          </a:ln>
        </p:spPr>
      </p:cxnSp>
      <p:sp>
        <p:nvSpPr>
          <p:cNvPr id="14" name="Google Shape;14;p13"/>
          <p:cNvSpPr txBox="1"/>
          <p:nvPr/>
        </p:nvSpPr>
        <p:spPr>
          <a:xfrm>
            <a:off x="8493978" y="6445465"/>
            <a:ext cx="795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2B49"/>
                </a:solidFill>
                <a:latin typeface="Arial"/>
                <a:ea typeface="Arial"/>
                <a:cs typeface="Arial"/>
                <a:sym typeface="Arial"/>
              </a:rPr>
              <a:t>   | </a:t>
            </a:r>
            <a:fld id="{00000000-1234-1234-1234-123412341234}" type="slidenum">
              <a:rPr lang="en"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pic>
        <p:nvPicPr>
          <p:cNvPr id="15" name="Google Shape;15;p13"/>
          <p:cNvPicPr preferRelativeResize="0"/>
          <p:nvPr/>
        </p:nvPicPr>
        <p:blipFill rotWithShape="1">
          <a:blip r:embed="rId49">
            <a:alphaModFix/>
          </a:blip>
          <a:srcRect/>
          <a:stretch/>
        </p:blipFill>
        <p:spPr>
          <a:xfrm>
            <a:off x="-33997" y="6515600"/>
            <a:ext cx="678519" cy="15617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5365">
          <p15:clr>
            <a:srgbClr val="F26B43"/>
          </p15:clr>
        </p15:guide>
        <p15:guide id="4" pos="384">
          <p15:clr>
            <a:srgbClr val="F26B43"/>
          </p15:clr>
        </p15:guide>
        <p15:guide id="5" pos="260">
          <p15:clr>
            <a:srgbClr val="F26B43"/>
          </p15:clr>
        </p15:guide>
        <p15:guide id="6" orient="horz" pos="384">
          <p15:clr>
            <a:srgbClr val="F26B43"/>
          </p15:clr>
        </p15:guide>
        <p15:guide id="7" orient="horz" pos="39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icann.org/en/system/files/correspondence/ducos-to-sinha-04may23-en.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features.icann.org/complianc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cann.org/public-responsibility/emergency-assistance-progra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gac.icann.org/file-asset/icann78-hamburg-communique-fr.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icann.org/en/system/files/files/scorecard-gac-advice-hamburg-communique-board-action-21jan24-en.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p1"/>
          <p:cNvSpPr/>
          <p:nvPr/>
        </p:nvSpPr>
        <p:spPr>
          <a:xfrm>
            <a:off x="1205345" y="2514248"/>
            <a:ext cx="6733200" cy="1200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 sz="3600" b="1">
                <a:solidFill>
                  <a:schemeClr val="accent6"/>
                </a:solidFill>
              </a:rPr>
              <a:t>Board-GAC Interaction Group</a:t>
            </a:r>
            <a:endParaRPr sz="3600" b="1">
              <a:solidFill>
                <a:schemeClr val="accent6"/>
              </a:solidFill>
            </a:endParaRPr>
          </a:p>
          <a:p>
            <a:pPr marL="0" lvl="0" indent="0" algn="ctr" rtl="0">
              <a:spcBef>
                <a:spcPts val="0"/>
              </a:spcBef>
              <a:spcAft>
                <a:spcPts val="0"/>
              </a:spcAft>
              <a:buNone/>
            </a:pPr>
            <a:r>
              <a:rPr lang="en" sz="3600" b="1">
                <a:solidFill>
                  <a:schemeClr val="accent6"/>
                </a:solidFill>
              </a:rPr>
              <a:t>(BGIG)</a:t>
            </a:r>
            <a:endParaRPr sz="3600" b="1">
              <a:solidFill>
                <a:schemeClr val="accent6"/>
              </a:solidFill>
            </a:endParaRPr>
          </a:p>
          <a:p>
            <a:pPr marL="0" marR="0" lvl="0" indent="0" algn="ctr" rtl="0">
              <a:lnSpc>
                <a:spcPct val="100000"/>
              </a:lnSpc>
              <a:spcBef>
                <a:spcPts val="0"/>
              </a:spcBef>
              <a:spcAft>
                <a:spcPts val="0"/>
              </a:spcAft>
              <a:buClr>
                <a:srgbClr val="000000"/>
              </a:buClr>
              <a:buSzPts val="3600"/>
              <a:buFont typeface="Arial"/>
              <a:buNone/>
            </a:pPr>
            <a:endParaRPr sz="3600" b="1">
              <a:solidFill>
                <a:schemeClr val="accent6"/>
              </a:solidFill>
            </a:endParaRPr>
          </a:p>
        </p:txBody>
      </p:sp>
      <p:sp>
        <p:nvSpPr>
          <p:cNvPr id="831" name="Google Shape;831;p1"/>
          <p:cNvSpPr txBox="1"/>
          <p:nvPr/>
        </p:nvSpPr>
        <p:spPr>
          <a:xfrm>
            <a:off x="585300" y="4386632"/>
            <a:ext cx="8119800" cy="2736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1800"/>
              <a:buFont typeface="Arial"/>
              <a:buNone/>
            </a:pPr>
            <a:r>
              <a:rPr lang="en" sz="1800" b="1" i="1">
                <a:solidFill>
                  <a:schemeClr val="accent2"/>
                </a:solidFill>
              </a:rPr>
              <a:t>Pre-ICANN79 Meeting</a:t>
            </a:r>
            <a:endParaRPr sz="1800" b="1" i="1">
              <a:solidFill>
                <a:schemeClr val="accent2"/>
              </a:solidFill>
            </a:endParaRPr>
          </a:p>
          <a:p>
            <a:pPr marL="0" marR="0" lvl="0" indent="0" algn="ctr" rtl="0">
              <a:lnSpc>
                <a:spcPct val="90000"/>
              </a:lnSpc>
              <a:spcBef>
                <a:spcPts val="0"/>
              </a:spcBef>
              <a:spcAft>
                <a:spcPts val="0"/>
              </a:spcAft>
              <a:buClr>
                <a:srgbClr val="000000"/>
              </a:buClr>
              <a:buSzPts val="1800"/>
              <a:buFont typeface="Arial"/>
              <a:buNone/>
            </a:pPr>
            <a:r>
              <a:rPr lang="en" sz="1800" b="1" i="1">
                <a:solidFill>
                  <a:schemeClr val="accent2"/>
                </a:solidFill>
              </a:rPr>
              <a:t>20 February 2024</a:t>
            </a:r>
            <a:endParaRPr sz="1800" b="1" i="1">
              <a:solidFill>
                <a:schemeClr val="accen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5" name="Google Shape;885;g2b79c358c1b_1_62"/>
          <p:cNvSpPr txBox="1">
            <a:spLocks noGrp="1"/>
          </p:cNvSpPr>
          <p:nvPr>
            <p:ph type="title"/>
          </p:nvPr>
        </p:nvSpPr>
        <p:spPr>
          <a:xfrm>
            <a:off x="465275" y="46175"/>
            <a:ext cx="7922700" cy="4509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None/>
            </a:pPr>
            <a:r>
              <a:rPr lang="en" sz="2020"/>
              <a:t>3. Registration Data Request Service (RDRS)</a:t>
            </a:r>
            <a:endParaRPr sz="2020"/>
          </a:p>
          <a:p>
            <a:pPr marL="0" lvl="0" indent="0" algn="l" rtl="0">
              <a:spcBef>
                <a:spcPts val="2000"/>
              </a:spcBef>
              <a:spcAft>
                <a:spcPts val="0"/>
              </a:spcAft>
              <a:buNone/>
            </a:pPr>
            <a:endParaRPr sz="1600" b="0">
              <a:solidFill>
                <a:srgbClr val="000000"/>
              </a:solidFill>
            </a:endParaRPr>
          </a:p>
          <a:p>
            <a:pPr marL="0" lvl="0" indent="0" algn="l" rtl="0">
              <a:lnSpc>
                <a:spcPct val="100000"/>
              </a:lnSpc>
              <a:spcBef>
                <a:spcPts val="0"/>
              </a:spcBef>
              <a:spcAft>
                <a:spcPts val="0"/>
              </a:spcAft>
              <a:buClr>
                <a:srgbClr val="0B3458"/>
              </a:buClr>
              <a:buSzPts val="2520"/>
              <a:buFont typeface="Arial"/>
              <a:buNone/>
            </a:pPr>
            <a:endParaRPr sz="2520"/>
          </a:p>
        </p:txBody>
      </p:sp>
      <p:graphicFrame>
        <p:nvGraphicFramePr>
          <p:cNvPr id="886" name="Google Shape;886;g2b79c358c1b_1_62"/>
          <p:cNvGraphicFramePr/>
          <p:nvPr/>
        </p:nvGraphicFramePr>
        <p:xfrm>
          <a:off x="465275" y="609600"/>
          <a:ext cx="8213450" cy="5699764"/>
        </p:xfrm>
        <a:graphic>
          <a:graphicData uri="http://schemas.openxmlformats.org/drawingml/2006/table">
            <a:tbl>
              <a:tblPr>
                <a:noFill/>
                <a:tableStyleId>{DB0170E8-EB14-4D72-A270-53140BFD568D}</a:tableStyleId>
              </a:tblPr>
              <a:tblGrid>
                <a:gridCol w="3861850">
                  <a:extLst>
                    <a:ext uri="{9D8B030D-6E8A-4147-A177-3AD203B41FA5}">
                      <a16:colId xmlns:a16="http://schemas.microsoft.com/office/drawing/2014/main" val="20000"/>
                    </a:ext>
                  </a:extLst>
                </a:gridCol>
                <a:gridCol w="4351600">
                  <a:extLst>
                    <a:ext uri="{9D8B030D-6E8A-4147-A177-3AD203B41FA5}">
                      <a16:colId xmlns:a16="http://schemas.microsoft.com/office/drawing/2014/main" val="20001"/>
                    </a:ext>
                  </a:extLst>
                </a:gridCol>
              </a:tblGrid>
              <a:tr h="0">
                <a:tc>
                  <a:txBody>
                    <a:bodyPr/>
                    <a:lstStyle/>
                    <a:p>
                      <a:pPr marL="0" lvl="0" indent="0" algn="l" rtl="0">
                        <a:lnSpc>
                          <a:spcPct val="70000"/>
                        </a:lnSpc>
                        <a:spcBef>
                          <a:spcPts val="0"/>
                        </a:spcBef>
                        <a:spcAft>
                          <a:spcPts val="0"/>
                        </a:spcAft>
                        <a:buNone/>
                      </a:pPr>
                      <a:r>
                        <a:rPr lang="en"/>
                        <a:t>GAC Issue of Importance Text</a:t>
                      </a:r>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l" rtl="0">
                        <a:lnSpc>
                          <a:spcPct val="70000"/>
                        </a:lnSpc>
                        <a:spcBef>
                          <a:spcPts val="0"/>
                        </a:spcBef>
                        <a:spcAft>
                          <a:spcPts val="0"/>
                        </a:spcAft>
                        <a:buNone/>
                      </a:pPr>
                      <a:r>
                        <a:rPr lang="en"/>
                        <a:t>ICANN Board Comment</a:t>
                      </a:r>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0"/>
                  </a:ext>
                </a:extLst>
              </a:tr>
              <a:tr h="5330775">
                <a:tc>
                  <a:txBody>
                    <a:bodyPr/>
                    <a:lstStyle/>
                    <a:p>
                      <a:pPr marL="0" lvl="0" indent="0" algn="l" rtl="0">
                        <a:lnSpc>
                          <a:spcPct val="100000"/>
                        </a:lnSpc>
                        <a:spcBef>
                          <a:spcPts val="0"/>
                        </a:spcBef>
                        <a:spcAft>
                          <a:spcPts val="0"/>
                        </a:spcAft>
                        <a:buNone/>
                      </a:pPr>
                      <a:r>
                        <a:rPr lang="en" sz="1000"/>
                        <a:t>The GAC welcomes the launch of the voluntary Registration Data Request Service (RDRS) this coming November. The GAC encourages its members to inform their respective relevant communities of the launch. Widespread use of the new system from both registrars and requesters will help the system meet its intended purpose of gathering sufficient data to inform the ICANN Board's consideration of the policy recommendations related to a future System for Standardized Access and Disclosure (SSAD) of domain name registration data. To promote usage, the GAC notes that the Board urged the GNSO Council to consider a Policy Development Process or other means to require registrars to use the RDRS. The GAC remains supportive of this idea.</a:t>
                      </a:r>
                      <a:endParaRPr sz="1000"/>
                    </a:p>
                    <a:p>
                      <a:pPr marL="0" lvl="0" indent="0" algn="l" rtl="0">
                        <a:lnSpc>
                          <a:spcPct val="100000"/>
                        </a:lnSpc>
                        <a:spcBef>
                          <a:spcPts val="0"/>
                        </a:spcBef>
                        <a:spcAft>
                          <a:spcPts val="0"/>
                        </a:spcAft>
                        <a:buNone/>
                      </a:pPr>
                      <a:endParaRPr sz="1000"/>
                    </a:p>
                    <a:p>
                      <a:pPr marL="0" lvl="0" indent="0" algn="l" rtl="0">
                        <a:lnSpc>
                          <a:spcPct val="100000"/>
                        </a:lnSpc>
                        <a:spcBef>
                          <a:spcPts val="0"/>
                        </a:spcBef>
                        <a:spcAft>
                          <a:spcPts val="0"/>
                        </a:spcAft>
                        <a:buNone/>
                      </a:pPr>
                      <a:r>
                        <a:rPr lang="en" sz="1000"/>
                        <a:t>Other factors that will impact usage relate to whether users submitting legitimate requests receive data relating to the underlying registrant as opposed to information related to a privacy or proxy service. Currently, many leading registrars provide privacy/proxy services to registrants by default. ICANN org’s Operational Design Assessment (ODA) of the SSAD analyzed the potential adverse impacts on that system noting that “Requestors may feel confused or frustrated with the system if they don’t receive the registrant data they seek due to proxy or privacy service use” and that this risks “significant user confusion and/or dissatisfaction.”</a:t>
                      </a:r>
                      <a:endParaRPr sz="1000"/>
                    </a:p>
                    <a:p>
                      <a:pPr marL="0" lvl="0" indent="0" algn="l" rtl="0">
                        <a:lnSpc>
                          <a:spcPct val="100000"/>
                        </a:lnSpc>
                        <a:spcBef>
                          <a:spcPts val="0"/>
                        </a:spcBef>
                        <a:spcAft>
                          <a:spcPts val="0"/>
                        </a:spcAft>
                        <a:buNone/>
                      </a:pPr>
                      <a:endParaRPr sz="1000"/>
                    </a:p>
                    <a:p>
                      <a:pPr marL="0" lvl="0" indent="0" algn="l" rtl="0">
                        <a:lnSpc>
                          <a:spcPct val="100000"/>
                        </a:lnSpc>
                        <a:spcBef>
                          <a:spcPts val="0"/>
                        </a:spcBef>
                        <a:spcAft>
                          <a:spcPts val="0"/>
                        </a:spcAft>
                        <a:buNone/>
                      </a:pPr>
                      <a:r>
                        <a:rPr lang="en" sz="1000"/>
                        <a:t>The GAC highlights these risks because Registrars, including those that provide privacy/proxy services directly for their registrant customers, will have discretion on how to respond to requests. The GAC observes that the RDRS’s success depends in part on how satisfied users are with the system with positive experiences promoting repeat usage.</a:t>
                      </a:r>
                      <a:endParaRPr sz="1000"/>
                    </a:p>
                    <a:p>
                      <a:pPr marL="0" lvl="0" indent="0" algn="l" rtl="0">
                        <a:lnSpc>
                          <a:spcPct val="100000"/>
                        </a:lnSpc>
                        <a:spcBef>
                          <a:spcPts val="0"/>
                        </a:spcBef>
                        <a:spcAft>
                          <a:spcPts val="0"/>
                        </a:spcAft>
                        <a:buNone/>
                      </a:pPr>
                      <a:endParaRPr sz="1000"/>
                    </a:p>
                    <a:p>
                      <a:pPr marL="0" lvl="0" indent="0" algn="l" rtl="0">
                        <a:lnSpc>
                          <a:spcPct val="100000"/>
                        </a:lnSpc>
                        <a:spcBef>
                          <a:spcPts val="0"/>
                        </a:spcBef>
                        <a:spcAft>
                          <a:spcPts val="0"/>
                        </a:spcAft>
                        <a:buNone/>
                      </a:pPr>
                      <a:r>
                        <a:rPr lang="en" sz="1000"/>
                        <a:t>Finally, the GAC also encourages users of the system to provide feedback on the effectiveness of the RDRS.</a:t>
                      </a:r>
                      <a:endParaRPr sz="1000"/>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285750" lvl="0" indent="-292100" algn="l" rtl="0">
                        <a:lnSpc>
                          <a:spcPct val="100000"/>
                        </a:lnSpc>
                        <a:spcBef>
                          <a:spcPts val="0"/>
                        </a:spcBef>
                        <a:spcAft>
                          <a:spcPts val="0"/>
                        </a:spcAft>
                        <a:buSzPts val="1000"/>
                        <a:buChar char="●"/>
                      </a:pPr>
                      <a:r>
                        <a:rPr lang="en" sz="1000"/>
                        <a:t>The Board appreciates that the GAC is encouraging its members to inform their respective relevant communities of the Registration Data Request Service (RDRS) launch. As you are aware, the RDRS launched on 28 November.</a:t>
                      </a:r>
                      <a:endParaRPr sz="1000"/>
                    </a:p>
                    <a:p>
                      <a:pPr marL="285750" lvl="0" indent="-292100" algn="l" rtl="0">
                        <a:lnSpc>
                          <a:spcPct val="100000"/>
                        </a:lnSpc>
                        <a:spcBef>
                          <a:spcPts val="0"/>
                        </a:spcBef>
                        <a:spcAft>
                          <a:spcPts val="0"/>
                        </a:spcAft>
                        <a:buSzPts val="1000"/>
                        <a:buChar char="●"/>
                      </a:pPr>
                      <a:r>
                        <a:rPr lang="en" sz="1000"/>
                        <a:t>The Board agrees with the GAC that the widespread use of the RDRS from both registrars and requestors will help the service meet its intended purpose of gathering sufficient data to inform the ICANN Board’s consideration of the policy recommendations related to the System for Standardized Access/Disclosure (SSAD).</a:t>
                      </a:r>
                      <a:endParaRPr sz="1000"/>
                    </a:p>
                    <a:p>
                      <a:pPr marL="285750" lvl="0" indent="-292100" algn="l" rtl="0">
                        <a:lnSpc>
                          <a:spcPct val="100000"/>
                        </a:lnSpc>
                        <a:spcBef>
                          <a:spcPts val="0"/>
                        </a:spcBef>
                        <a:spcAft>
                          <a:spcPts val="0"/>
                        </a:spcAft>
                        <a:buSzPts val="1000"/>
                        <a:buChar char="●"/>
                      </a:pPr>
                      <a:r>
                        <a:rPr lang="en" sz="1000"/>
                        <a:t>The Board would like to point the GAC to the GNSO Council’s </a:t>
                      </a:r>
                      <a:r>
                        <a:rPr lang="en" sz="1000" u="sng">
                          <a:solidFill>
                            <a:srgbClr val="1155CC"/>
                          </a:solidFill>
                          <a:hlinkClick r:id="rId3">
                            <a:extLst>
                              <a:ext uri="{A12FA001-AC4F-418D-AE19-62706E023703}">
                                <ahyp:hlinkClr xmlns:ahyp="http://schemas.microsoft.com/office/drawing/2018/hyperlinkcolor" val="tx"/>
                              </a:ext>
                            </a:extLst>
                          </a:hlinkClick>
                        </a:rPr>
                        <a:t>letter</a:t>
                      </a:r>
                      <a:r>
                        <a:rPr lang="en" sz="1000"/>
                        <a:t>, dated 4 May 2023, with regards to the Council’s response to the Board’s request to “consider a Policy Development Process or other means to require registrars to use the System.” The letter states: “Although the Council is aligned with the ICANN Board on the importance of registrar participation in the system to ensure sufficient data is gathered, we do not believe it is feasible nor timely to consider policy development at this stage for a service that is of a temporary nature and expected to be operational by November. ”</a:t>
                      </a:r>
                      <a:endParaRPr sz="1000"/>
                    </a:p>
                    <a:p>
                      <a:pPr marL="285750" lvl="0" indent="-292100" algn="l" rtl="0">
                        <a:lnSpc>
                          <a:spcPct val="100000"/>
                        </a:lnSpc>
                        <a:spcBef>
                          <a:spcPts val="0"/>
                        </a:spcBef>
                        <a:spcAft>
                          <a:spcPts val="0"/>
                        </a:spcAft>
                        <a:buSzPts val="1000"/>
                        <a:buChar char="●"/>
                      </a:pPr>
                      <a:r>
                        <a:rPr lang="en" sz="1000"/>
                        <a:t>The Board notes the RDRS informs requestors to check the public registration data record first to determine if the domain name utilizes privacy or proxy service providers. If so, they should contact the provider directly instead of using the RDRS, as requests submitted via RDRS are routed to the registrar of record and not the privacy or proxy service provider. </a:t>
                      </a:r>
                      <a:endParaRPr sz="1000"/>
                    </a:p>
                    <a:p>
                      <a:pPr marL="285750" lvl="0" indent="-292100" algn="l" rtl="0">
                        <a:lnSpc>
                          <a:spcPct val="100000"/>
                        </a:lnSpc>
                        <a:spcBef>
                          <a:spcPts val="0"/>
                        </a:spcBef>
                        <a:spcAft>
                          <a:spcPts val="0"/>
                        </a:spcAft>
                        <a:buSzPts val="1000"/>
                        <a:buChar char="●"/>
                      </a:pPr>
                      <a:r>
                        <a:rPr lang="en" sz="1000"/>
                        <a:t>The Board understands the importance of user satisfaction as it relates to the RDRS’ success. The Board notes that neither the RDRS nor SSAD guarantee access to registration data for third party requestors, as registrars are required to review each individual request and determine whether to disclose the underlying data based on the applicable laws.</a:t>
                      </a:r>
                      <a:endParaRPr sz="1000"/>
                    </a:p>
                    <a:p>
                      <a:pPr marL="285750" lvl="0" indent="-292100" algn="l" rtl="0">
                        <a:lnSpc>
                          <a:spcPct val="100000"/>
                        </a:lnSpc>
                        <a:spcBef>
                          <a:spcPts val="0"/>
                        </a:spcBef>
                        <a:spcAft>
                          <a:spcPts val="0"/>
                        </a:spcAft>
                        <a:buSzPts val="1000"/>
                        <a:buChar char="●"/>
                      </a:pPr>
                      <a:r>
                        <a:rPr lang="en" sz="1000"/>
                        <a:t>The Board also shares the same sentiment about how users should be encouraged to provide feedback on the effectiveness of the RDRS. ICANN Org sends a user satisfaction survey to all users in an effort to collect feedback on the service.</a:t>
                      </a:r>
                      <a:endParaRPr sz="1000"/>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D9EAD3"/>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g2b79c358c1b_1_82"/>
          <p:cNvSpPr txBox="1">
            <a:spLocks noGrp="1"/>
          </p:cNvSpPr>
          <p:nvPr>
            <p:ph type="title"/>
          </p:nvPr>
        </p:nvSpPr>
        <p:spPr>
          <a:xfrm>
            <a:off x="427329" y="76579"/>
            <a:ext cx="8013000" cy="4509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None/>
            </a:pPr>
            <a:r>
              <a:rPr lang="en" sz="2020"/>
              <a:t>4. Urgent Requests for Disclosure of Registration Data</a:t>
            </a:r>
            <a:endParaRPr sz="2520"/>
          </a:p>
          <a:p>
            <a:pPr marL="0" lvl="0" indent="0" algn="l" rtl="0">
              <a:spcBef>
                <a:spcPts val="0"/>
              </a:spcBef>
              <a:spcAft>
                <a:spcPts val="0"/>
              </a:spcAft>
              <a:buNone/>
            </a:pPr>
            <a:endParaRPr sz="2520"/>
          </a:p>
          <a:p>
            <a:pPr marL="0" lvl="0" indent="0" algn="l" rtl="0">
              <a:lnSpc>
                <a:spcPct val="100000"/>
              </a:lnSpc>
              <a:spcBef>
                <a:spcPts val="0"/>
              </a:spcBef>
              <a:spcAft>
                <a:spcPts val="0"/>
              </a:spcAft>
              <a:buClr>
                <a:srgbClr val="0B3458"/>
              </a:buClr>
              <a:buSzPts val="2520"/>
              <a:buFont typeface="Arial"/>
              <a:buNone/>
            </a:pPr>
            <a:endParaRPr sz="2520"/>
          </a:p>
        </p:txBody>
      </p:sp>
      <p:sp>
        <p:nvSpPr>
          <p:cNvPr id="892" name="Google Shape;892;g2b79c358c1b_1_82"/>
          <p:cNvSpPr txBox="1">
            <a:spLocks noGrp="1"/>
          </p:cNvSpPr>
          <p:nvPr>
            <p:ph type="body" idx="1"/>
          </p:nvPr>
        </p:nvSpPr>
        <p:spPr>
          <a:xfrm>
            <a:off x="374900" y="609600"/>
            <a:ext cx="8318400" cy="5558400"/>
          </a:xfrm>
          <a:prstGeom prst="rect">
            <a:avLst/>
          </a:prstGeom>
          <a:noFill/>
          <a:ln>
            <a:noFill/>
          </a:ln>
        </p:spPr>
        <p:txBody>
          <a:bodyPr spcFirstLastPara="1" wrap="square" lIns="0" tIns="0" rIns="0" bIns="0" anchor="t" anchorCtr="0">
            <a:noAutofit/>
          </a:bodyPr>
          <a:lstStyle/>
          <a:p>
            <a:pPr marL="457200" lvl="0" indent="0" algn="l" rtl="0">
              <a:spcBef>
                <a:spcPts val="0"/>
              </a:spcBef>
              <a:spcAft>
                <a:spcPts val="0"/>
              </a:spcAft>
              <a:buNone/>
            </a:pPr>
            <a:endParaRPr sz="1700"/>
          </a:p>
          <a:p>
            <a:pPr marL="914400" lvl="0" indent="0" algn="l" rtl="0">
              <a:spcBef>
                <a:spcPts val="0"/>
              </a:spcBef>
              <a:spcAft>
                <a:spcPts val="0"/>
              </a:spcAft>
              <a:buNone/>
            </a:pPr>
            <a:endParaRPr sz="1700"/>
          </a:p>
          <a:p>
            <a:pPr marL="457200" lvl="0" indent="0" algn="l" rtl="0">
              <a:spcBef>
                <a:spcPts val="0"/>
              </a:spcBef>
              <a:spcAft>
                <a:spcPts val="0"/>
              </a:spcAft>
              <a:buNone/>
            </a:pPr>
            <a:endParaRPr sz="1500"/>
          </a:p>
        </p:txBody>
      </p:sp>
      <p:graphicFrame>
        <p:nvGraphicFramePr>
          <p:cNvPr id="893" name="Google Shape;893;g2b79c358c1b_1_82"/>
          <p:cNvGraphicFramePr/>
          <p:nvPr/>
        </p:nvGraphicFramePr>
        <p:xfrm>
          <a:off x="427325" y="710100"/>
          <a:ext cx="8289325" cy="5540295"/>
        </p:xfrm>
        <a:graphic>
          <a:graphicData uri="http://schemas.openxmlformats.org/drawingml/2006/table">
            <a:tbl>
              <a:tblPr>
                <a:noFill/>
                <a:tableStyleId>{DB0170E8-EB14-4D72-A270-53140BFD568D}</a:tableStyleId>
              </a:tblPr>
              <a:tblGrid>
                <a:gridCol w="4824400">
                  <a:extLst>
                    <a:ext uri="{9D8B030D-6E8A-4147-A177-3AD203B41FA5}">
                      <a16:colId xmlns:a16="http://schemas.microsoft.com/office/drawing/2014/main" val="20000"/>
                    </a:ext>
                  </a:extLst>
                </a:gridCol>
                <a:gridCol w="3464925">
                  <a:extLst>
                    <a:ext uri="{9D8B030D-6E8A-4147-A177-3AD203B41FA5}">
                      <a16:colId xmlns:a16="http://schemas.microsoft.com/office/drawing/2014/main" val="20001"/>
                    </a:ext>
                  </a:extLst>
                </a:gridCol>
              </a:tblGrid>
              <a:tr h="396825">
                <a:tc>
                  <a:txBody>
                    <a:bodyPr/>
                    <a:lstStyle/>
                    <a:p>
                      <a:pPr marL="0" lvl="0" indent="0" algn="l" rtl="0">
                        <a:spcBef>
                          <a:spcPts val="0"/>
                        </a:spcBef>
                        <a:spcAft>
                          <a:spcPts val="0"/>
                        </a:spcAft>
                        <a:buNone/>
                      </a:pPr>
                      <a:r>
                        <a:rPr lang="en"/>
                        <a:t>GAC Issue of Importance Text</a:t>
                      </a:r>
                      <a:endParaRPr/>
                    </a:p>
                  </a:txBody>
                  <a:tcPr marL="91425" marR="91425" marT="91425" marB="91425"/>
                </a:tc>
                <a:tc>
                  <a:txBody>
                    <a:bodyPr/>
                    <a:lstStyle/>
                    <a:p>
                      <a:pPr marL="0" lvl="0" indent="0" algn="l" rtl="0">
                        <a:spcBef>
                          <a:spcPts val="0"/>
                        </a:spcBef>
                        <a:spcAft>
                          <a:spcPts val="0"/>
                        </a:spcAft>
                        <a:buNone/>
                      </a:pPr>
                      <a:r>
                        <a:rPr lang="en"/>
                        <a:t>ICANN Board Comment</a:t>
                      </a:r>
                      <a:endParaRPr/>
                    </a:p>
                  </a:txBody>
                  <a:tcPr marL="91425" marR="91425" marT="91425" marB="91425"/>
                </a:tc>
                <a:extLst>
                  <a:ext uri="{0D108BD9-81ED-4DB2-BD59-A6C34878D82A}">
                    <a16:rowId xmlns:a16="http://schemas.microsoft.com/office/drawing/2014/main" val="10000"/>
                  </a:ext>
                </a:extLst>
              </a:tr>
              <a:tr h="4029600">
                <a:tc>
                  <a:txBody>
                    <a:bodyPr/>
                    <a:lstStyle/>
                    <a:p>
                      <a:pPr marL="0" lvl="0" indent="0" algn="l" rtl="0">
                        <a:spcBef>
                          <a:spcPts val="0"/>
                        </a:spcBef>
                        <a:spcAft>
                          <a:spcPts val="0"/>
                        </a:spcAft>
                        <a:buNone/>
                      </a:pPr>
                      <a:r>
                        <a:rPr lang="en" sz="1050"/>
                        <a:t>The GAC welcomes the Board’s reaction to the letter sent on 23 August 2023 in which the GAC asked the Board to reconsider the publication of the proposed Registration Data Consensus Policy for gTLDs and expressed its public policy concerns on the appropriate timeline to respond to requests for registration data in select emergency circumstances, known as “Urgent Requests”. The GAC supports the initiative of the Board to separate the topic of Urgent Requests from the publication of the overarching Registration Data Consensus Policy for gTLDs and to speedily continue discussions on the former to achieve an outcome which is acceptable to all parties.</a:t>
                      </a:r>
                      <a:endParaRPr sz="1050"/>
                    </a:p>
                    <a:p>
                      <a:pPr marL="0" lvl="0" indent="0" algn="l" rtl="0">
                        <a:spcBef>
                          <a:spcPts val="0"/>
                        </a:spcBef>
                        <a:spcAft>
                          <a:spcPts val="0"/>
                        </a:spcAft>
                        <a:buNone/>
                      </a:pPr>
                      <a:endParaRPr sz="1050"/>
                    </a:p>
                    <a:p>
                      <a:pPr marL="0" lvl="0" indent="0" algn="l" rtl="0">
                        <a:spcBef>
                          <a:spcPts val="0"/>
                        </a:spcBef>
                        <a:spcAft>
                          <a:spcPts val="0"/>
                        </a:spcAft>
                        <a:buNone/>
                      </a:pPr>
                      <a:r>
                        <a:rPr lang="en" sz="1050"/>
                        <a:t>The GAC reiterates that “the proposed outcome of up to three business (not calendar) days to respond to the narrowly defined category of “urgent” requests for domain name registration data does not serve its intended purpose” and that the use of “business” and not “calendar” days is particularly problematic in this respect as it can lead to significant delays and would vary across different jurisdictions, leading to uncertainty. The GAC also recalls that in April 2023 the ICANN org Implementation Project Team (IPT) carefully reviewed the public input received and concluded that there was “sufficient justification to revisit the policy language and to require a 24-hour response time for urgent requests.”</a:t>
                      </a:r>
                      <a:endParaRPr sz="1050"/>
                    </a:p>
                    <a:p>
                      <a:pPr marL="0" lvl="0" indent="0" algn="l" rtl="0">
                        <a:spcBef>
                          <a:spcPts val="0"/>
                        </a:spcBef>
                        <a:spcAft>
                          <a:spcPts val="0"/>
                        </a:spcAft>
                        <a:buNone/>
                      </a:pPr>
                      <a:endParaRPr sz="1050"/>
                    </a:p>
                    <a:p>
                      <a:pPr marL="0" lvl="0" indent="0" algn="l" rtl="0">
                        <a:spcBef>
                          <a:spcPts val="0"/>
                        </a:spcBef>
                        <a:spcAft>
                          <a:spcPts val="0"/>
                        </a:spcAft>
                        <a:buNone/>
                      </a:pPr>
                      <a:r>
                        <a:rPr lang="en" sz="1050"/>
                        <a:t>The GAC looks forward to the early reopening of the discussions with the community, also based on the further input which is expected to be provided by the Security Stability Advisory Committee (SSAC), with the objective of achieving “an outcome that better meets the public safety considerations posed by urgent requests”.</a:t>
                      </a:r>
                      <a:endParaRPr sz="1050"/>
                    </a:p>
                    <a:p>
                      <a:pPr marL="0" lvl="0" indent="0" algn="l" rtl="0">
                        <a:spcBef>
                          <a:spcPts val="0"/>
                        </a:spcBef>
                        <a:spcAft>
                          <a:spcPts val="0"/>
                        </a:spcAft>
                        <a:buNone/>
                      </a:pPr>
                      <a:endParaRPr sz="1050"/>
                    </a:p>
                    <a:p>
                      <a:pPr marL="0" lvl="0" indent="0" algn="l" rtl="0">
                        <a:spcBef>
                          <a:spcPts val="0"/>
                        </a:spcBef>
                        <a:spcAft>
                          <a:spcPts val="0"/>
                        </a:spcAft>
                        <a:buNone/>
                      </a:pPr>
                      <a:r>
                        <a:rPr lang="en" sz="1050"/>
                        <a:t>Because of the vital public safety interest implicated by Urgent Requests, the GAC emphasizes the need to commence and conclude this implementation work as soon as possible. Further, this work should include accreditation issues, among others.</a:t>
                      </a:r>
                      <a:endParaRPr sz="1050"/>
                    </a:p>
                  </a:txBody>
                  <a:tcPr marL="91425" marR="91425" marT="91425" marB="91425"/>
                </a:tc>
                <a:tc>
                  <a:txBody>
                    <a:bodyPr/>
                    <a:lstStyle/>
                    <a:p>
                      <a:pPr marL="342900" lvl="0" indent="-304800" algn="l" rtl="0">
                        <a:lnSpc>
                          <a:spcPct val="100000"/>
                        </a:lnSpc>
                        <a:spcBef>
                          <a:spcPts val="0"/>
                        </a:spcBef>
                        <a:spcAft>
                          <a:spcPts val="0"/>
                        </a:spcAft>
                        <a:buSzPts val="1200"/>
                        <a:buFont typeface="Arial"/>
                        <a:buChar char="●"/>
                      </a:pPr>
                      <a:r>
                        <a:rPr lang="en" sz="1200"/>
                        <a:t>We understand the value to the community to have Latin script IDN top-level domains and their corresponding ASCII version (without diacritics), operated by the same entity.</a:t>
                      </a:r>
                      <a:br>
                        <a:rPr lang="en" sz="1200"/>
                      </a:br>
                      <a:endParaRPr sz="1200"/>
                    </a:p>
                    <a:p>
                      <a:pPr marL="342900" lvl="0" indent="-304800" algn="l" rtl="0">
                        <a:lnSpc>
                          <a:spcPct val="100000"/>
                        </a:lnSpc>
                        <a:spcBef>
                          <a:spcPts val="0"/>
                        </a:spcBef>
                        <a:spcAft>
                          <a:spcPts val="0"/>
                        </a:spcAft>
                        <a:buSzPts val="1200"/>
                        <a:buFont typeface="Arial"/>
                        <a:buChar char="●"/>
                      </a:pPr>
                      <a:r>
                        <a:rPr lang="en" sz="1200"/>
                        <a:t>We support the community in developing a long-term solution through policy development processes for such strings that are found confusingly similar by the string similarity panel, but otherwise are perceived as equivalent to their intended language communities and applied-for by the same registry operator or applicant.</a:t>
                      </a:r>
                      <a:br>
                        <a:rPr lang="en" sz="1200"/>
                      </a:br>
                      <a:endParaRPr sz="1200"/>
                    </a:p>
                    <a:p>
                      <a:pPr marL="342900" lvl="0" indent="-304800" algn="l" rtl="0">
                        <a:lnSpc>
                          <a:spcPct val="100000"/>
                        </a:lnSpc>
                        <a:spcBef>
                          <a:spcPts val="0"/>
                        </a:spcBef>
                        <a:spcAft>
                          <a:spcPts val="0"/>
                        </a:spcAft>
                        <a:buSzPts val="1200"/>
                        <a:buFont typeface="Arial"/>
                        <a:buChar char="●"/>
                      </a:pPr>
                      <a:r>
                        <a:rPr lang="en" sz="1200"/>
                        <a:t>Developing even a narrow policy to address this specific issue could have an impact on the timeline of the next round.</a:t>
                      </a:r>
                      <a:br>
                        <a:rPr lang="en" sz="1200"/>
                      </a:br>
                      <a:endParaRPr sz="1200"/>
                    </a:p>
                    <a:p>
                      <a:pPr marL="342900" lvl="0" indent="-304800" algn="l" rtl="0">
                        <a:lnSpc>
                          <a:spcPct val="100000"/>
                        </a:lnSpc>
                        <a:spcBef>
                          <a:spcPts val="0"/>
                        </a:spcBef>
                        <a:spcAft>
                          <a:spcPts val="0"/>
                        </a:spcAft>
                        <a:buSzPts val="1200"/>
                        <a:buFont typeface="Arial"/>
                        <a:buChar char="●"/>
                      </a:pPr>
                      <a:r>
                        <a:rPr lang="en" sz="1200"/>
                        <a:t>Staff are all committed to supporting the community to address policy issues as quickly as possible; however,  it will be challenging for such discussions to conclude before the Applicant Guidebook for the gTLD next round is finalized.</a:t>
                      </a:r>
                      <a:endParaRPr sz="1500"/>
                    </a:p>
                  </a:txBody>
                  <a:tcPr marL="91425" marR="91425" marT="91425" marB="91425">
                    <a:solidFill>
                      <a:srgbClr val="D9EAD3"/>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g2b79c358c1b_1_94"/>
          <p:cNvSpPr txBox="1">
            <a:spLocks noGrp="1"/>
          </p:cNvSpPr>
          <p:nvPr>
            <p:ph type="title"/>
          </p:nvPr>
        </p:nvSpPr>
        <p:spPr>
          <a:xfrm>
            <a:off x="496375" y="46175"/>
            <a:ext cx="7891500" cy="4509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 sz="2020"/>
              <a:t>5. DNS Abuse</a:t>
            </a:r>
            <a:endParaRPr sz="2020"/>
          </a:p>
        </p:txBody>
      </p:sp>
      <p:graphicFrame>
        <p:nvGraphicFramePr>
          <p:cNvPr id="899" name="Google Shape;899;g2b79c358c1b_1_94"/>
          <p:cNvGraphicFramePr/>
          <p:nvPr/>
        </p:nvGraphicFramePr>
        <p:xfrm>
          <a:off x="427325" y="693800"/>
          <a:ext cx="8289325" cy="5626075"/>
        </p:xfrm>
        <a:graphic>
          <a:graphicData uri="http://schemas.openxmlformats.org/drawingml/2006/table">
            <a:tbl>
              <a:tblPr>
                <a:noFill/>
                <a:tableStyleId>{DB0170E8-EB14-4D72-A270-53140BFD568D}</a:tableStyleId>
              </a:tblPr>
              <a:tblGrid>
                <a:gridCol w="4084925">
                  <a:extLst>
                    <a:ext uri="{9D8B030D-6E8A-4147-A177-3AD203B41FA5}">
                      <a16:colId xmlns:a16="http://schemas.microsoft.com/office/drawing/2014/main" val="20000"/>
                    </a:ext>
                  </a:extLst>
                </a:gridCol>
                <a:gridCol w="4204400">
                  <a:extLst>
                    <a:ext uri="{9D8B030D-6E8A-4147-A177-3AD203B41FA5}">
                      <a16:colId xmlns:a16="http://schemas.microsoft.com/office/drawing/2014/main" val="20001"/>
                    </a:ext>
                  </a:extLst>
                </a:gridCol>
              </a:tblGrid>
              <a:tr h="414025">
                <a:tc>
                  <a:txBody>
                    <a:bodyPr/>
                    <a:lstStyle/>
                    <a:p>
                      <a:pPr marL="0" lvl="0" indent="0" algn="l" rtl="0">
                        <a:spcBef>
                          <a:spcPts val="0"/>
                        </a:spcBef>
                        <a:spcAft>
                          <a:spcPts val="0"/>
                        </a:spcAft>
                        <a:buNone/>
                      </a:pPr>
                      <a:r>
                        <a:rPr lang="en"/>
                        <a:t>GAC Issue of Importance Text</a:t>
                      </a:r>
                      <a:endParaRPr/>
                    </a:p>
                  </a:txBody>
                  <a:tcPr marL="91425" marR="91425" marT="91425" marB="91425"/>
                </a:tc>
                <a:tc>
                  <a:txBody>
                    <a:bodyPr/>
                    <a:lstStyle/>
                    <a:p>
                      <a:pPr marL="0" lvl="0" indent="0" algn="l" rtl="0">
                        <a:spcBef>
                          <a:spcPts val="0"/>
                        </a:spcBef>
                        <a:spcAft>
                          <a:spcPts val="0"/>
                        </a:spcAft>
                        <a:buNone/>
                      </a:pPr>
                      <a:r>
                        <a:rPr lang="en"/>
                        <a:t>ICANN Board Comment</a:t>
                      </a:r>
                      <a:endParaRPr/>
                    </a:p>
                  </a:txBody>
                  <a:tcPr marL="91425" marR="91425" marT="91425" marB="91425"/>
                </a:tc>
                <a:extLst>
                  <a:ext uri="{0D108BD9-81ED-4DB2-BD59-A6C34878D82A}">
                    <a16:rowId xmlns:a16="http://schemas.microsoft.com/office/drawing/2014/main" val="10000"/>
                  </a:ext>
                </a:extLst>
              </a:tr>
              <a:tr h="5199575">
                <a:tc>
                  <a:txBody>
                    <a:bodyPr/>
                    <a:lstStyle/>
                    <a:p>
                      <a:pPr marL="0" lvl="0" indent="0" algn="l" rtl="0">
                        <a:lnSpc>
                          <a:spcPct val="100000"/>
                        </a:lnSpc>
                        <a:spcBef>
                          <a:spcPts val="0"/>
                        </a:spcBef>
                        <a:spcAft>
                          <a:spcPts val="0"/>
                        </a:spcAft>
                        <a:buNone/>
                      </a:pPr>
                      <a:r>
                        <a:rPr lang="en" sz="1000"/>
                        <a:t>During ICANN78, the GAC welcomed updates on advancements in DNS Abuse measurement, examples of DNS Abuse mitigation solutions, and an update from the ccNSO DNS Abuse Standing Committee.</a:t>
                      </a:r>
                      <a:endParaRPr sz="1000"/>
                    </a:p>
                    <a:p>
                      <a:pPr marL="0" lvl="0" indent="0" algn="l" rtl="0">
                        <a:lnSpc>
                          <a:spcPct val="100000"/>
                        </a:lnSpc>
                        <a:spcBef>
                          <a:spcPts val="0"/>
                        </a:spcBef>
                        <a:spcAft>
                          <a:spcPts val="0"/>
                        </a:spcAft>
                        <a:buNone/>
                      </a:pPr>
                      <a:endParaRPr sz="1000"/>
                    </a:p>
                    <a:p>
                      <a:pPr marL="0" lvl="0" indent="0" algn="l" rtl="0">
                        <a:lnSpc>
                          <a:spcPct val="100000"/>
                        </a:lnSpc>
                        <a:spcBef>
                          <a:spcPts val="0"/>
                        </a:spcBef>
                        <a:spcAft>
                          <a:spcPts val="0"/>
                        </a:spcAft>
                        <a:buNone/>
                      </a:pPr>
                      <a:r>
                        <a:rPr lang="en" sz="1000"/>
                        <a:t>The GAC urges the Contracted Parties to adopt the DNS Abuse amendments so that baseline obligations for gTLD registries and registrars regarding DNS Abuse are established in ICANN’s contracts. The GAC also urges ICANN org to provide the community with the ability to monitor the implementation of the amendments.</a:t>
                      </a:r>
                      <a:endParaRPr sz="1000"/>
                    </a:p>
                    <a:p>
                      <a:pPr marL="0" lvl="0" indent="0" algn="l" rtl="0">
                        <a:lnSpc>
                          <a:spcPct val="100000"/>
                        </a:lnSpc>
                        <a:spcBef>
                          <a:spcPts val="0"/>
                        </a:spcBef>
                        <a:spcAft>
                          <a:spcPts val="0"/>
                        </a:spcAft>
                        <a:buNone/>
                      </a:pPr>
                      <a:endParaRPr sz="1000"/>
                    </a:p>
                    <a:p>
                      <a:pPr marL="0" lvl="0" indent="0" algn="l" rtl="0">
                        <a:lnSpc>
                          <a:spcPct val="100000"/>
                        </a:lnSpc>
                        <a:spcBef>
                          <a:spcPts val="0"/>
                        </a:spcBef>
                        <a:spcAft>
                          <a:spcPts val="0"/>
                        </a:spcAft>
                        <a:buNone/>
                      </a:pPr>
                      <a:r>
                        <a:rPr lang="en" sz="1000"/>
                        <a:t>At the same time, the GAC notes with disappointment that suggestions made in its submission to the public consultation on the contract amendments were not reflected in the final amendments or Advisory. The GAC underlines the importance of taking GAC input into account in future work. In particular, the GAC reiterates the importance of considering proactive monitoring and transparency of reporting. The GAC also recalls the practical need to recognize the inevitable evolution of DNS Abuse, including how it is defined in the amendments, as well as abuse report handling, tackling systemic abuse and additional reporting and data collection requirements.</a:t>
                      </a:r>
                      <a:endParaRPr sz="1000"/>
                    </a:p>
                    <a:p>
                      <a:pPr marL="0" lvl="0" indent="0" algn="l" rtl="0">
                        <a:lnSpc>
                          <a:spcPct val="100000"/>
                        </a:lnSpc>
                        <a:spcBef>
                          <a:spcPts val="0"/>
                        </a:spcBef>
                        <a:spcAft>
                          <a:spcPts val="0"/>
                        </a:spcAft>
                        <a:buNone/>
                      </a:pPr>
                      <a:endParaRPr sz="1000"/>
                    </a:p>
                    <a:p>
                      <a:pPr marL="0" lvl="0" indent="0" algn="l" rtl="0">
                        <a:lnSpc>
                          <a:spcPct val="100000"/>
                        </a:lnSpc>
                        <a:spcBef>
                          <a:spcPts val="0"/>
                        </a:spcBef>
                        <a:spcAft>
                          <a:spcPts val="0"/>
                        </a:spcAft>
                        <a:buNone/>
                      </a:pPr>
                      <a:r>
                        <a:rPr lang="en" sz="1000"/>
                        <a:t>Once the amendments are adopted, the GAC intends to engage with the community in discussions on policy efforts around the above mentioned topics as well as other key themes linked to effective implementation of the amendments, such as clarification of key terms from the amendments (i.e., “reasonable”, “actionable”, “prompt”), and further actions to mitigate DNS Abuse, such as capacity building efforts.</a:t>
                      </a:r>
                      <a:endParaRPr sz="1000"/>
                    </a:p>
                    <a:p>
                      <a:pPr marL="0" lvl="0" indent="0" algn="l" rtl="0">
                        <a:lnSpc>
                          <a:spcPct val="100000"/>
                        </a:lnSpc>
                        <a:spcBef>
                          <a:spcPts val="0"/>
                        </a:spcBef>
                        <a:spcAft>
                          <a:spcPts val="0"/>
                        </a:spcAft>
                        <a:buNone/>
                      </a:pPr>
                      <a:endParaRPr sz="1000"/>
                    </a:p>
                    <a:p>
                      <a:pPr marL="0" lvl="0" indent="0" algn="l" rtl="0">
                        <a:lnSpc>
                          <a:spcPct val="100000"/>
                        </a:lnSpc>
                        <a:spcBef>
                          <a:spcPts val="0"/>
                        </a:spcBef>
                        <a:spcAft>
                          <a:spcPts val="0"/>
                        </a:spcAft>
                        <a:buNone/>
                      </a:pPr>
                      <a:r>
                        <a:rPr lang="en" sz="1000"/>
                        <a:t>Finally, the GAC recognizes that the accuracy of domain name registration data as it pertains to DNS Abuse remains an ongoing topic of great interest to be pursued.</a:t>
                      </a:r>
                      <a:endParaRPr sz="1000"/>
                    </a:p>
                  </a:txBody>
                  <a:tcPr marL="91425" marR="91425" marT="91425" marB="91425"/>
                </a:tc>
                <a:tc>
                  <a:txBody>
                    <a:bodyPr/>
                    <a:lstStyle/>
                    <a:p>
                      <a:pPr marL="285750" lvl="0" indent="-276225" algn="l" rtl="0">
                        <a:lnSpc>
                          <a:spcPct val="100000"/>
                        </a:lnSpc>
                        <a:spcBef>
                          <a:spcPts val="0"/>
                        </a:spcBef>
                        <a:spcAft>
                          <a:spcPts val="0"/>
                        </a:spcAft>
                        <a:buSzPts val="750"/>
                        <a:buFont typeface="Arial"/>
                        <a:buChar char="●"/>
                      </a:pPr>
                      <a:r>
                        <a:rPr lang="en" sz="750"/>
                        <a:t>The Board appreciates the feedback the Governmental Advisory Committee (GAC) provided through its comments to the Amendments to the Base gTLD RA and RAA to Modify DNS Abuse Contract Obligations (Amendments). These comments, generally supportive of the Amendments and the accompanying Advisory, were thoroughly reviewed and considered by ICANN.</a:t>
                      </a:r>
                      <a:endParaRPr sz="750"/>
                    </a:p>
                    <a:p>
                      <a:pPr marL="285750" lvl="0" indent="-276225" algn="l" rtl="0">
                        <a:lnSpc>
                          <a:spcPct val="100000"/>
                        </a:lnSpc>
                        <a:spcBef>
                          <a:spcPts val="0"/>
                        </a:spcBef>
                        <a:spcAft>
                          <a:spcPts val="0"/>
                        </a:spcAft>
                        <a:buSzPts val="750"/>
                        <a:buFont typeface="Arial"/>
                        <a:buChar char="●"/>
                      </a:pPr>
                      <a:r>
                        <a:rPr lang="en" sz="750"/>
                        <a:t>The GAC’s comments expressed concerns that there were not clear consequences for failure to comply with the proposed new requirements.</a:t>
                      </a:r>
                      <a:endParaRPr sz="750"/>
                    </a:p>
                    <a:p>
                      <a:pPr marL="285750" lvl="0" indent="-276225" algn="l" rtl="0">
                        <a:lnSpc>
                          <a:spcPct val="100000"/>
                        </a:lnSpc>
                        <a:spcBef>
                          <a:spcPts val="0"/>
                        </a:spcBef>
                        <a:spcAft>
                          <a:spcPts val="0"/>
                        </a:spcAft>
                        <a:buSzPts val="750"/>
                        <a:buFont typeface="Arial"/>
                        <a:buChar char="●"/>
                      </a:pPr>
                      <a:r>
                        <a:rPr lang="en" sz="750"/>
                        <a:t>The Board would like to point out that the new requirements which will take effect on 5 April 20224, will not constitute a stand-alone document; rather, they will be incorporated into the Registrar Accreditation Agreement (RAA) and the Registry Agreement (RA). As explained in the Public Comments Summary Report (report), both the RAA and the RA expressly include the specific consequences for non-compliance with </a:t>
                      </a:r>
                      <a:r>
                        <a:rPr lang="en" sz="750" i="1"/>
                        <a:t>any</a:t>
                      </a:r>
                      <a:r>
                        <a:rPr lang="en" sz="750"/>
                        <a:t> of the requirements in those agreements. The report listed these consequences along with the section of the RAA and RA that corresponds to each consequence. Therefore, noncompliance with the new requirements will trigger the same consequences that are currently applied to noncompliance with any existing requirements and that includes the suspension, termination, or non-renewal of the contracted party’s agreement with ICANN. ICANN Contractual Compliance has an established and published process through which ICANN enforces </a:t>
                      </a:r>
                      <a:r>
                        <a:rPr lang="en" sz="750" i="1"/>
                        <a:t>all</a:t>
                      </a:r>
                      <a:r>
                        <a:rPr lang="en" sz="750"/>
                        <a:t> requirements in the RAA, the RA, and Consensus Policies, and applies such consequences. In addition, the Board would like to point out that, in response to the GAC’s comments, the report also indicated the possibility to include in the Advisory a link to the relevant provisions in the RAA and RA that contain such consequences as well as to ICANN Contractual Compliance’s established process for added clarity.</a:t>
                      </a:r>
                      <a:endParaRPr sz="750"/>
                    </a:p>
                    <a:p>
                      <a:pPr marL="285750" lvl="0" indent="-276225" algn="l" rtl="0">
                        <a:lnSpc>
                          <a:spcPct val="100000"/>
                        </a:lnSpc>
                        <a:spcBef>
                          <a:spcPts val="0"/>
                        </a:spcBef>
                        <a:spcAft>
                          <a:spcPts val="0"/>
                        </a:spcAft>
                        <a:buSzPts val="750"/>
                        <a:buFont typeface="Arial"/>
                        <a:buChar char="●"/>
                      </a:pPr>
                      <a:r>
                        <a:rPr lang="en" sz="750"/>
                        <a:t>The Board agrees that subsequent work in the DNS Abuse realm could include multiple areas of discussion for the community. This could include consideration of enhanced reporting requirements and data collection, defining “systemic abuse”, and identifying mechanisms to address systemic abuse,  which may be appropriate to address through a potential PDP. The Board also recognizes </a:t>
                      </a:r>
                      <a:r>
                        <a:rPr lang="en" sz="750">
                          <a:solidFill>
                            <a:srgbClr val="1D1C1D"/>
                          </a:solidFill>
                        </a:rPr>
                        <a:t>that accuracy of registration data is an important matter for ensuring a stable and secure Domain Name System, and that it has been a longstanding topic of discussion within the community. </a:t>
                      </a:r>
                      <a:r>
                        <a:rPr lang="en" sz="750"/>
                        <a:t>The Board would like to reiterate that the Amendments were narrowly targeted to allow for a quicker enhancement of the existing requirements by requiring reasonable action to specifically stop or disrupt DNS Abuse. </a:t>
                      </a:r>
                      <a:endParaRPr sz="750"/>
                    </a:p>
                    <a:p>
                      <a:pPr marL="285750" lvl="0" indent="-276225" algn="l" rtl="0">
                        <a:lnSpc>
                          <a:spcPct val="100000"/>
                        </a:lnSpc>
                        <a:spcBef>
                          <a:spcPts val="0"/>
                        </a:spcBef>
                        <a:spcAft>
                          <a:spcPts val="0"/>
                        </a:spcAft>
                        <a:buSzPts val="750"/>
                        <a:buFont typeface="Arial"/>
                        <a:buChar char="●"/>
                      </a:pPr>
                      <a:r>
                        <a:rPr lang="en" sz="750"/>
                        <a:t>With respect to ICANN’s enforcement of the new requirements, which were approved by the Board on 21 January 2024 and will take effect on 5 April 2024,, the Board would like to point out that ICANN Contractual Compliance has a dedicated page for</a:t>
                      </a:r>
                      <a:r>
                        <a:rPr lang="en" sz="750">
                          <a:uFill>
                            <a:noFill/>
                          </a:uFill>
                          <a:hlinkClick r:id="rId3"/>
                        </a:rPr>
                        <a:t> </a:t>
                      </a:r>
                      <a:r>
                        <a:rPr lang="en" sz="750" u="sng">
                          <a:solidFill>
                            <a:srgbClr val="1D98D3"/>
                          </a:solidFill>
                          <a:hlinkClick r:id="rId3">
                            <a:extLst>
                              <a:ext uri="{A12FA001-AC4F-418D-AE19-62706E023703}">
                                <ahyp:hlinkClr xmlns:ahyp="http://schemas.microsoft.com/office/drawing/2018/hyperlinkcolor" val="tx"/>
                              </a:ext>
                            </a:extLst>
                          </a:hlinkClick>
                        </a:rPr>
                        <a:t>Contractual Compliance reporting</a:t>
                      </a:r>
                      <a:r>
                        <a:rPr lang="en" sz="750"/>
                        <a:t> on the enforcement of obligations, including abuse-related requirements. ICANN Contractual Compliance will collect metrics and data with respect to the enforcement of the new obligations, enhance its reporting page and regularly publish such data and metrics.</a:t>
                      </a:r>
                      <a:endParaRPr sz="750"/>
                    </a:p>
                  </a:txBody>
                  <a:tcPr marL="91425" marR="91425" marT="91425" marB="91425">
                    <a:solidFill>
                      <a:srgbClr val="D9EAD3"/>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sp>
        <p:nvSpPr>
          <p:cNvPr id="904" name="Google Shape;904;g2b79c358c1b_1_117"/>
          <p:cNvSpPr txBox="1">
            <a:spLocks noGrp="1"/>
          </p:cNvSpPr>
          <p:nvPr>
            <p:ph type="title"/>
          </p:nvPr>
        </p:nvSpPr>
        <p:spPr>
          <a:xfrm>
            <a:off x="412754" y="86704"/>
            <a:ext cx="8013000" cy="4509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 sz="2020"/>
              <a:t>6. Transparency and GNSO Statements of Interest (SOI) </a:t>
            </a:r>
            <a:endParaRPr sz="2020"/>
          </a:p>
        </p:txBody>
      </p:sp>
      <p:graphicFrame>
        <p:nvGraphicFramePr>
          <p:cNvPr id="905" name="Google Shape;905;g2b79c358c1b_1_117"/>
          <p:cNvGraphicFramePr/>
          <p:nvPr/>
        </p:nvGraphicFramePr>
        <p:xfrm>
          <a:off x="427325" y="635425"/>
          <a:ext cx="8289325" cy="5684460"/>
        </p:xfrm>
        <a:graphic>
          <a:graphicData uri="http://schemas.openxmlformats.org/drawingml/2006/table">
            <a:tbl>
              <a:tblPr>
                <a:noFill/>
                <a:tableStyleId>{DB0170E8-EB14-4D72-A270-53140BFD568D}</a:tableStyleId>
              </a:tblPr>
              <a:tblGrid>
                <a:gridCol w="2970675">
                  <a:extLst>
                    <a:ext uri="{9D8B030D-6E8A-4147-A177-3AD203B41FA5}">
                      <a16:colId xmlns:a16="http://schemas.microsoft.com/office/drawing/2014/main" val="20000"/>
                    </a:ext>
                  </a:extLst>
                </a:gridCol>
                <a:gridCol w="5318650">
                  <a:extLst>
                    <a:ext uri="{9D8B030D-6E8A-4147-A177-3AD203B41FA5}">
                      <a16:colId xmlns:a16="http://schemas.microsoft.com/office/drawing/2014/main" val="20001"/>
                    </a:ext>
                  </a:extLst>
                </a:gridCol>
              </a:tblGrid>
              <a:tr h="315175">
                <a:tc>
                  <a:txBody>
                    <a:bodyPr/>
                    <a:lstStyle/>
                    <a:p>
                      <a:pPr marL="0" lvl="0" indent="0" algn="l" rtl="0">
                        <a:spcBef>
                          <a:spcPts val="0"/>
                        </a:spcBef>
                        <a:spcAft>
                          <a:spcPts val="0"/>
                        </a:spcAft>
                        <a:buNone/>
                      </a:pPr>
                      <a:r>
                        <a:rPr lang="en"/>
                        <a:t>GAC Issue of Importance Text</a:t>
                      </a:r>
                      <a:endParaRPr/>
                    </a:p>
                  </a:txBody>
                  <a:tcPr marL="91425" marR="91425" marT="91425" marB="91425">
                    <a:lnB w="9525"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r>
                        <a:rPr lang="en"/>
                        <a:t>ICANN Board Comment</a:t>
                      </a:r>
                      <a:endParaRPr/>
                    </a:p>
                  </a:txBody>
                  <a:tcPr marL="91425" marR="91425" marT="91425" marB="91425"/>
                </a:tc>
                <a:extLst>
                  <a:ext uri="{0D108BD9-81ED-4DB2-BD59-A6C34878D82A}">
                    <a16:rowId xmlns:a16="http://schemas.microsoft.com/office/drawing/2014/main" val="10000"/>
                  </a:ext>
                </a:extLst>
              </a:tr>
              <a:tr h="5266850">
                <a:tc>
                  <a:txBody>
                    <a:bodyPr/>
                    <a:lstStyle/>
                    <a:p>
                      <a:pPr marL="0" lvl="0" indent="0" algn="l" rtl="0">
                        <a:spcBef>
                          <a:spcPts val="0"/>
                        </a:spcBef>
                        <a:spcAft>
                          <a:spcPts val="0"/>
                        </a:spcAft>
                        <a:buNone/>
                      </a:pPr>
                      <a:r>
                        <a:rPr lang="en" sz="1100"/>
                        <a:t>The GAC strongly supports transparency at ICANN and takes note of ongoing discussions within the GNSO and the work conducted by the GNSO Council Committee for Overseeing and Implementing Continuous Improvement (CCOICI) on the Review of the Statement of Interest (SOI) Requirements. The GAC notes that the GNSO Council motion on this matter on 25 October 2023 was not adopted.</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 sz="1100"/>
                        <a:t>The GAC expresses ongoing concerns, as noted in the GAC ICANN76 Communiqué, regarding a proposed exception in the SOI that might permit GNSO participants to refrain from disclosing the identity of the entities they represent in GNSO working groups. Section 3.1 of ICANN’s Bylaws state that “ICANN and its constituent bodies shall operate to the maximum extent feasible in an open and transparent manner and consistent with procedures designed to ensure fairness”. Transparent disclosure of interests represented in GNSO working groups is part of the basis of credibility and legitimacy of ICANN’s multistakeholder model.</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 sz="1100"/>
                        <a:t>The GAC looks forward to continued engagement with the GNSO, Board and community on this issue.</a:t>
                      </a:r>
                      <a:endParaRPr sz="950"/>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FFF2CC"/>
                    </a:solidFill>
                  </a:tcPr>
                </a:tc>
                <a:tc>
                  <a:txBody>
                    <a:bodyPr/>
                    <a:lstStyle/>
                    <a:p>
                      <a:pPr marL="0" lvl="0" indent="0" algn="l" rtl="0">
                        <a:lnSpc>
                          <a:spcPct val="100000"/>
                        </a:lnSpc>
                        <a:spcBef>
                          <a:spcPts val="0"/>
                        </a:spcBef>
                        <a:spcAft>
                          <a:spcPts val="0"/>
                        </a:spcAft>
                        <a:buNone/>
                      </a:pPr>
                      <a:r>
                        <a:rPr lang="en" sz="1000"/>
                        <a:t>Background:</a:t>
                      </a:r>
                      <a:endParaRPr sz="1000"/>
                    </a:p>
                    <a:p>
                      <a:pPr marL="342900" lvl="0" indent="-292100" algn="l" rtl="0">
                        <a:lnSpc>
                          <a:spcPct val="100000"/>
                        </a:lnSpc>
                        <a:spcBef>
                          <a:spcPts val="0"/>
                        </a:spcBef>
                        <a:spcAft>
                          <a:spcPts val="0"/>
                        </a:spcAft>
                        <a:buSzPts val="1000"/>
                        <a:buChar char="●"/>
                      </a:pPr>
                      <a:r>
                        <a:rPr lang="en" sz="1000"/>
                        <a:t>The GNSO Council Committee for Overseeing and Implementing Continuous Improvement (CCOICI) was tasked with reviewing the GNSO Statement of Interest (SOI), where there was a perceived lack of transparency in instances where an individual is participating in the GNSO policy process as a representative of another individual or entity, but is not required to fully describe the relationship.</a:t>
                      </a:r>
                      <a:endParaRPr sz="1000"/>
                    </a:p>
                    <a:p>
                      <a:pPr marL="342900" lvl="0" indent="-292100" algn="l" rtl="0">
                        <a:lnSpc>
                          <a:spcPct val="100000"/>
                        </a:lnSpc>
                        <a:spcBef>
                          <a:spcPts val="0"/>
                        </a:spcBef>
                        <a:spcAft>
                          <a:spcPts val="0"/>
                        </a:spcAft>
                        <a:buSzPts val="1000"/>
                        <a:buChar char="●"/>
                      </a:pPr>
                      <a:r>
                        <a:rPr lang="en" sz="1000"/>
                        <a:t>The GNSO SOI currently has an allowance for individuals to enter “Private” if professional ethical obligations prevent them from disclosing the individual or entity that they are representing. This allowance is rarely used; the CCOICI report to Council indicates that at most, 0.03% members are making use of the exemption.</a:t>
                      </a:r>
                      <a:endParaRPr sz="1000"/>
                    </a:p>
                    <a:p>
                      <a:pPr marL="342900" lvl="0" indent="-292100" algn="l" rtl="0">
                        <a:lnSpc>
                          <a:spcPct val="100000"/>
                        </a:lnSpc>
                        <a:spcBef>
                          <a:spcPts val="0"/>
                        </a:spcBef>
                        <a:spcAft>
                          <a:spcPts val="0"/>
                        </a:spcAft>
                        <a:buSzPts val="1000"/>
                        <a:buChar char="●"/>
                      </a:pPr>
                      <a:r>
                        <a:rPr lang="en" sz="1000"/>
                        <a:t>The CCOICI therefore concluded that the perceived problem does not seem to be a current problem but rather, it is conceivable that it may be a problem in the future.</a:t>
                      </a:r>
                      <a:endParaRPr sz="1000"/>
                    </a:p>
                    <a:p>
                      <a:pPr marL="342900" lvl="0" indent="-292100" algn="l" rtl="0">
                        <a:lnSpc>
                          <a:spcPct val="100000"/>
                        </a:lnSpc>
                        <a:spcBef>
                          <a:spcPts val="0"/>
                        </a:spcBef>
                        <a:spcAft>
                          <a:spcPts val="0"/>
                        </a:spcAft>
                        <a:buSzPts val="1000"/>
                        <a:buChar char="●"/>
                      </a:pPr>
                      <a:r>
                        <a:rPr lang="en" sz="1000"/>
                        <a:t>The CCOICI sought to refine the exemption process but was ultimately unable to come to agreement. The Contracted Parties were adamant that full transparency was the only solution, which they believe to be in line with the ICANN Bylaws, while those that may have professional ethical obligations are of the view that removing the exemption could exclude them from participation if a client would not agree to disclosure.</a:t>
                      </a:r>
                      <a:endParaRPr sz="1000"/>
                    </a:p>
                    <a:p>
                      <a:pPr marL="342900" lvl="0" indent="-292100" algn="l" rtl="0">
                        <a:lnSpc>
                          <a:spcPct val="100000"/>
                        </a:lnSpc>
                        <a:spcBef>
                          <a:spcPts val="0"/>
                        </a:spcBef>
                        <a:spcAft>
                          <a:spcPts val="0"/>
                        </a:spcAft>
                        <a:buSzPts val="1000"/>
                        <a:buChar char="●"/>
                      </a:pPr>
                      <a:r>
                        <a:rPr lang="en" sz="1000"/>
                        <a:t>The Council attempted to approve a number of other improvements, which enjoyed consensus from the CCOICI, but these were ultimately not adopted because of Contracted Party concerns that approval of the incremental improvements could be perceived as endorsement of the status quo (i.e., an exception process being available when professional ethical obligations require it).</a:t>
                      </a:r>
                      <a:endParaRPr sz="1000"/>
                    </a:p>
                    <a:p>
                      <a:pPr marL="0" lvl="0" indent="0" algn="l" rtl="0">
                        <a:lnSpc>
                          <a:spcPct val="50000"/>
                        </a:lnSpc>
                        <a:spcBef>
                          <a:spcPts val="0"/>
                        </a:spcBef>
                        <a:spcAft>
                          <a:spcPts val="0"/>
                        </a:spcAft>
                        <a:buNone/>
                      </a:pPr>
                      <a:endParaRPr sz="1000"/>
                    </a:p>
                    <a:p>
                      <a:pPr marL="0" lvl="0" indent="0" algn="l" rtl="0">
                        <a:lnSpc>
                          <a:spcPct val="100000"/>
                        </a:lnSpc>
                        <a:spcBef>
                          <a:spcPts val="0"/>
                        </a:spcBef>
                        <a:spcAft>
                          <a:spcPts val="0"/>
                        </a:spcAft>
                        <a:buNone/>
                      </a:pPr>
                      <a:r>
                        <a:rPr lang="en" sz="1000"/>
                        <a:t>Talking Points:</a:t>
                      </a:r>
                      <a:endParaRPr sz="1000"/>
                    </a:p>
                    <a:p>
                      <a:pPr marL="342900" lvl="0" indent="-292100" algn="l" rtl="0">
                        <a:lnSpc>
                          <a:spcPct val="100000"/>
                        </a:lnSpc>
                        <a:spcBef>
                          <a:spcPts val="0"/>
                        </a:spcBef>
                        <a:spcAft>
                          <a:spcPts val="0"/>
                        </a:spcAft>
                        <a:buSzPts val="1000"/>
                        <a:buChar char="●"/>
                      </a:pPr>
                      <a:r>
                        <a:rPr lang="en" sz="1000"/>
                        <a:t>The continued evolution of SOI practices is key to promoting transparency for participation in policy development activities. The Board is extremely supportive of transparency to support all participants acting in reasonable, objective and informed manners within ICANN’s processes. </a:t>
                      </a:r>
                      <a:endParaRPr sz="1000"/>
                    </a:p>
                    <a:p>
                      <a:pPr marL="342900" lvl="0" indent="-292100" algn="l" rtl="0">
                        <a:lnSpc>
                          <a:spcPct val="100000"/>
                        </a:lnSpc>
                        <a:spcBef>
                          <a:spcPts val="0"/>
                        </a:spcBef>
                        <a:spcAft>
                          <a:spcPts val="0"/>
                        </a:spcAft>
                        <a:buSzPts val="1000"/>
                        <a:buChar char="●"/>
                      </a:pPr>
                      <a:r>
                        <a:rPr lang="en" sz="1000"/>
                        <a:t>The Board urges all entities, as they continue to consider what ethical, accountable participation means within the ICANN processes, to continue to consider issues of transparency.</a:t>
                      </a:r>
                      <a:endParaRPr sz="1000"/>
                    </a:p>
                    <a:p>
                      <a:pPr marL="342900" lvl="0" indent="-292100" algn="l" rtl="0">
                        <a:lnSpc>
                          <a:spcPct val="100000"/>
                        </a:lnSpc>
                        <a:spcBef>
                          <a:spcPts val="0"/>
                        </a:spcBef>
                        <a:spcAft>
                          <a:spcPts val="0"/>
                        </a:spcAft>
                        <a:buSzPts val="1000"/>
                        <a:buChar char="●"/>
                      </a:pPr>
                      <a:r>
                        <a:rPr lang="en" sz="1000"/>
                        <a:t>The Board appreciates the GAC's interest in this issue and is interested in any further outcomes from the GAC's continued engagement on this issue.</a:t>
                      </a:r>
                      <a:endParaRPr sz="1000"/>
                    </a:p>
                  </a:txBody>
                  <a:tcPr marL="91425" marR="91425" marT="91425" marB="91425">
                    <a:lnL w="9525" cap="flat" cmpd="sng">
                      <a:solidFill>
                        <a:srgbClr val="999999"/>
                      </a:solidFill>
                      <a:prstDash val="solid"/>
                      <a:round/>
                      <a:headEnd type="none" w="sm" len="sm"/>
                      <a:tailEnd type="none" w="sm" len="sm"/>
                    </a:lnL>
                  </a:tcPr>
                </a:tc>
                <a:extLst>
                  <a:ext uri="{0D108BD9-81ED-4DB2-BD59-A6C34878D82A}">
                    <a16:rowId xmlns:a16="http://schemas.microsoft.com/office/drawing/2014/main" val="1000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g2b79c358c1b_1_101"/>
          <p:cNvSpPr txBox="1">
            <a:spLocks noGrp="1"/>
          </p:cNvSpPr>
          <p:nvPr>
            <p:ph type="title"/>
          </p:nvPr>
        </p:nvSpPr>
        <p:spPr>
          <a:xfrm>
            <a:off x="374904" y="46179"/>
            <a:ext cx="8013000" cy="4509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None/>
            </a:pPr>
            <a:r>
              <a:rPr lang="en" sz="2020"/>
              <a:t>7. Emergency Assistance Program for Continued Internet Access</a:t>
            </a:r>
            <a:endParaRPr sz="2020"/>
          </a:p>
          <a:p>
            <a:pPr marL="0" lvl="0" indent="0" algn="l" rtl="0">
              <a:spcBef>
                <a:spcPts val="0"/>
              </a:spcBef>
              <a:spcAft>
                <a:spcPts val="0"/>
              </a:spcAft>
              <a:buNone/>
            </a:pPr>
            <a:endParaRPr sz="2520"/>
          </a:p>
          <a:p>
            <a:pPr marL="0" lvl="0" indent="0" algn="l" rtl="0">
              <a:spcBef>
                <a:spcPts val="0"/>
              </a:spcBef>
              <a:spcAft>
                <a:spcPts val="0"/>
              </a:spcAft>
              <a:buNone/>
            </a:pPr>
            <a:endParaRPr sz="2520"/>
          </a:p>
          <a:p>
            <a:pPr marL="0" lvl="0" indent="0" algn="l" rtl="0">
              <a:spcBef>
                <a:spcPts val="0"/>
              </a:spcBef>
              <a:spcAft>
                <a:spcPts val="0"/>
              </a:spcAft>
              <a:buNone/>
            </a:pPr>
            <a:endParaRPr sz="2520"/>
          </a:p>
          <a:p>
            <a:pPr marL="0" lvl="0" indent="0" algn="l" rtl="0">
              <a:lnSpc>
                <a:spcPct val="100000"/>
              </a:lnSpc>
              <a:spcBef>
                <a:spcPts val="0"/>
              </a:spcBef>
              <a:spcAft>
                <a:spcPts val="0"/>
              </a:spcAft>
              <a:buClr>
                <a:srgbClr val="0B3458"/>
              </a:buClr>
              <a:buSzPts val="2520"/>
              <a:buFont typeface="Arial"/>
              <a:buNone/>
            </a:pPr>
            <a:endParaRPr sz="2520"/>
          </a:p>
        </p:txBody>
      </p:sp>
      <p:graphicFrame>
        <p:nvGraphicFramePr>
          <p:cNvPr id="911" name="Google Shape;911;g2b79c358c1b_1_101"/>
          <p:cNvGraphicFramePr/>
          <p:nvPr/>
        </p:nvGraphicFramePr>
        <p:xfrm>
          <a:off x="427325" y="712713"/>
          <a:ext cx="8289325" cy="5509518"/>
        </p:xfrm>
        <a:graphic>
          <a:graphicData uri="http://schemas.openxmlformats.org/drawingml/2006/table">
            <a:tbl>
              <a:tblPr>
                <a:noFill/>
                <a:tableStyleId>{DB0170E8-EB14-4D72-A270-53140BFD568D}</a:tableStyleId>
              </a:tblPr>
              <a:tblGrid>
                <a:gridCol w="1765150">
                  <a:extLst>
                    <a:ext uri="{9D8B030D-6E8A-4147-A177-3AD203B41FA5}">
                      <a16:colId xmlns:a16="http://schemas.microsoft.com/office/drawing/2014/main" val="20000"/>
                    </a:ext>
                  </a:extLst>
                </a:gridCol>
                <a:gridCol w="6524175">
                  <a:extLst>
                    <a:ext uri="{9D8B030D-6E8A-4147-A177-3AD203B41FA5}">
                      <a16:colId xmlns:a16="http://schemas.microsoft.com/office/drawing/2014/main" val="20001"/>
                    </a:ext>
                  </a:extLst>
                </a:gridCol>
              </a:tblGrid>
              <a:tr h="396825">
                <a:tc>
                  <a:txBody>
                    <a:bodyPr/>
                    <a:lstStyle/>
                    <a:p>
                      <a:pPr marL="0" lvl="0" indent="0" algn="l" rtl="0">
                        <a:spcBef>
                          <a:spcPts val="0"/>
                        </a:spcBef>
                        <a:spcAft>
                          <a:spcPts val="0"/>
                        </a:spcAft>
                        <a:buNone/>
                      </a:pPr>
                      <a:r>
                        <a:rPr lang="en"/>
                        <a:t>GAC Issue of Importance Text</a:t>
                      </a:r>
                      <a:endParaRPr/>
                    </a:p>
                  </a:txBody>
                  <a:tcPr marL="91425" marR="91425" marT="91425" marB="91425"/>
                </a:tc>
                <a:tc>
                  <a:txBody>
                    <a:bodyPr/>
                    <a:lstStyle/>
                    <a:p>
                      <a:pPr marL="0" lvl="0" indent="0" algn="l" rtl="0">
                        <a:spcBef>
                          <a:spcPts val="0"/>
                        </a:spcBef>
                        <a:spcAft>
                          <a:spcPts val="0"/>
                        </a:spcAft>
                        <a:buNone/>
                      </a:pPr>
                      <a:r>
                        <a:rPr lang="en"/>
                        <a:t>ICANN Board Comment</a:t>
                      </a:r>
                      <a:endParaRPr/>
                    </a:p>
                  </a:txBody>
                  <a:tcPr marL="91425" marR="91425" marT="91425" marB="91425"/>
                </a:tc>
                <a:extLst>
                  <a:ext uri="{0D108BD9-81ED-4DB2-BD59-A6C34878D82A}">
                    <a16:rowId xmlns:a16="http://schemas.microsoft.com/office/drawing/2014/main" val="10000"/>
                  </a:ext>
                </a:extLst>
              </a:tr>
              <a:tr h="4029600">
                <a:tc>
                  <a:txBody>
                    <a:bodyPr/>
                    <a:lstStyle/>
                    <a:p>
                      <a:pPr marL="0" lvl="0" indent="0" algn="l" rtl="0">
                        <a:spcBef>
                          <a:spcPts val="0"/>
                        </a:spcBef>
                        <a:spcAft>
                          <a:spcPts val="0"/>
                        </a:spcAft>
                        <a:buNone/>
                      </a:pPr>
                      <a:r>
                        <a:rPr lang="en" sz="1200"/>
                        <a:t>While the GAC acknowledges the information previously shared by the Board, the GAC reiterates its interest in having further details on criteria, dates and updates related to the Emergency Assistance Program for Continued Internet Access. </a:t>
                      </a:r>
                      <a:endParaRPr sz="1200"/>
                    </a:p>
                  </a:txBody>
                  <a:tcPr marL="91425" marR="91425" marT="91425" marB="91425">
                    <a:solidFill>
                      <a:srgbClr val="FFF2CC"/>
                    </a:solidFill>
                  </a:tcPr>
                </a:tc>
                <a:tc>
                  <a:txBody>
                    <a:bodyPr/>
                    <a:lstStyle/>
                    <a:p>
                      <a:pPr marL="285750" lvl="0" indent="-292100" algn="l" rtl="0">
                        <a:lnSpc>
                          <a:spcPct val="115000"/>
                        </a:lnSpc>
                        <a:spcBef>
                          <a:spcPts val="0"/>
                        </a:spcBef>
                        <a:spcAft>
                          <a:spcPts val="0"/>
                        </a:spcAft>
                        <a:buSzPts val="1000"/>
                        <a:buFont typeface="Arial"/>
                        <a:buChar char="●"/>
                      </a:pPr>
                      <a:r>
                        <a:rPr lang="en" sz="1000"/>
                        <a:t>The Board appreciates the GAC’s continued interest in the ICANN Emergency Assistance Program for Continued Internet Access. </a:t>
                      </a:r>
                      <a:endParaRPr sz="1000"/>
                    </a:p>
                    <a:p>
                      <a:pPr marL="285750" lvl="0" indent="-292100" algn="l" rtl="0">
                        <a:lnSpc>
                          <a:spcPct val="115000"/>
                        </a:lnSpc>
                        <a:spcBef>
                          <a:spcPts val="0"/>
                        </a:spcBef>
                        <a:spcAft>
                          <a:spcPts val="0"/>
                        </a:spcAft>
                        <a:buSzPts val="1000"/>
                        <a:buFont typeface="Arial"/>
                        <a:buChar char="●"/>
                      </a:pPr>
                      <a:r>
                        <a:rPr lang="en" sz="1000"/>
                        <a:t>Last year, ICANN org solicited Expressions of Interest from eligible organizations focused on supporting Internet access and recovery for local populations during natural disasters and man-made emergencies. </a:t>
                      </a:r>
                      <a:endParaRPr sz="1000"/>
                    </a:p>
                    <a:p>
                      <a:pPr marL="285750" lvl="0" indent="-292100" algn="l" rtl="0">
                        <a:lnSpc>
                          <a:spcPct val="115000"/>
                        </a:lnSpc>
                        <a:spcBef>
                          <a:spcPts val="0"/>
                        </a:spcBef>
                        <a:spcAft>
                          <a:spcPts val="0"/>
                        </a:spcAft>
                        <a:buSzPts val="1000"/>
                        <a:buFont typeface="Arial"/>
                        <a:buChar char="●"/>
                      </a:pPr>
                      <a:r>
                        <a:rPr lang="en" sz="1000"/>
                        <a:t>ICANN has signed master service agreements with two qualifying organizations that stand ready to support Internet accessibility when operators or other relevant actors might otherwise not have the resources to do so:</a:t>
                      </a:r>
                      <a:endParaRPr sz="1000"/>
                    </a:p>
                    <a:p>
                      <a:pPr marL="571500" lvl="1" indent="-292100" algn="l" rtl="0">
                        <a:lnSpc>
                          <a:spcPct val="115000"/>
                        </a:lnSpc>
                        <a:spcBef>
                          <a:spcPts val="0"/>
                        </a:spcBef>
                        <a:spcAft>
                          <a:spcPts val="0"/>
                        </a:spcAft>
                        <a:buSzPts val="1000"/>
                        <a:buChar char="○"/>
                      </a:pPr>
                      <a:r>
                        <a:rPr lang="en" sz="1000"/>
                        <a:t>NetHope is a consortium of leading global nonprofits working across geographies and missions to solve some of the world’s greatest development, humanitarian, and conservation challenges. </a:t>
                      </a:r>
                      <a:endParaRPr sz="1000"/>
                    </a:p>
                    <a:p>
                      <a:pPr marL="571500" lvl="1" indent="-292100" algn="l" rtl="0">
                        <a:lnSpc>
                          <a:spcPct val="115000"/>
                        </a:lnSpc>
                        <a:spcBef>
                          <a:spcPts val="0"/>
                        </a:spcBef>
                        <a:spcAft>
                          <a:spcPts val="0"/>
                        </a:spcAft>
                        <a:buSzPts val="1000"/>
                        <a:buChar char="○"/>
                      </a:pPr>
                      <a:r>
                        <a:rPr lang="en" sz="1000"/>
                        <a:t>Télécoms Sans Frontières (TSF), founded in 1998, is the world’s first nongovernmental organization focusing on emergency response technologies. </a:t>
                      </a:r>
                      <a:endParaRPr sz="1000"/>
                    </a:p>
                    <a:p>
                      <a:pPr marL="285750" lvl="0" indent="-292100" algn="l" rtl="0">
                        <a:lnSpc>
                          <a:spcPct val="115000"/>
                        </a:lnSpc>
                        <a:spcBef>
                          <a:spcPts val="0"/>
                        </a:spcBef>
                        <a:spcAft>
                          <a:spcPts val="0"/>
                        </a:spcAft>
                        <a:buSzPts val="1000"/>
                        <a:buFont typeface="Arial"/>
                        <a:buChar char="●"/>
                      </a:pPr>
                      <a:r>
                        <a:rPr lang="en" sz="1000"/>
                        <a:t>ICANN org is currently engaged in negotiations with another third party, and if an agreement is reached, an official announcement will follow. </a:t>
                      </a:r>
                      <a:endParaRPr sz="1000"/>
                    </a:p>
                    <a:p>
                      <a:pPr marL="285750" lvl="0" indent="-292100" algn="l" rtl="0">
                        <a:lnSpc>
                          <a:spcPct val="115000"/>
                        </a:lnSpc>
                        <a:spcBef>
                          <a:spcPts val="0"/>
                        </a:spcBef>
                        <a:spcAft>
                          <a:spcPts val="0"/>
                        </a:spcAft>
                        <a:buSzPts val="1000"/>
                        <a:buFont typeface="Arial"/>
                        <a:buChar char="●"/>
                      </a:pPr>
                      <a:r>
                        <a:rPr lang="en" sz="1000"/>
                        <a:t>Criteria for participating organizations include:</a:t>
                      </a:r>
                      <a:endParaRPr sz="1000"/>
                    </a:p>
                    <a:p>
                      <a:pPr marL="571500" lvl="1" indent="-292100" algn="l" rtl="0">
                        <a:lnSpc>
                          <a:spcPct val="115000"/>
                        </a:lnSpc>
                        <a:spcBef>
                          <a:spcPts val="0"/>
                        </a:spcBef>
                        <a:spcAft>
                          <a:spcPts val="0"/>
                        </a:spcAft>
                        <a:buSzPts val="1000"/>
                        <a:buChar char="○"/>
                      </a:pPr>
                      <a:r>
                        <a:rPr lang="en" sz="1000"/>
                        <a:t>Being classified either as a not-for-profit, 501(c)(3) or equivalent for non-US organizations, or an Intergovernmental Organization;</a:t>
                      </a:r>
                      <a:endParaRPr sz="1000"/>
                    </a:p>
                    <a:p>
                      <a:pPr marL="571500" lvl="1" indent="-292100" algn="l" rtl="0">
                        <a:lnSpc>
                          <a:spcPct val="115000"/>
                        </a:lnSpc>
                        <a:spcBef>
                          <a:spcPts val="0"/>
                        </a:spcBef>
                        <a:spcAft>
                          <a:spcPts val="0"/>
                        </a:spcAft>
                        <a:buSzPts val="1000"/>
                        <a:buChar char="○"/>
                      </a:pPr>
                      <a:r>
                        <a:rPr lang="en" sz="1000"/>
                        <a:t>Organization must have a demonstrated ability to use contributions in a method that is consistent with ICANN's mission, and;</a:t>
                      </a:r>
                      <a:endParaRPr sz="1000"/>
                    </a:p>
                    <a:p>
                      <a:pPr marL="571500" lvl="1" indent="-292100" algn="l" rtl="0">
                        <a:lnSpc>
                          <a:spcPct val="115000"/>
                        </a:lnSpc>
                        <a:spcBef>
                          <a:spcPts val="0"/>
                        </a:spcBef>
                        <a:spcAft>
                          <a:spcPts val="0"/>
                        </a:spcAft>
                        <a:buSzPts val="1000"/>
                        <a:buChar char="○"/>
                      </a:pPr>
                      <a:r>
                        <a:rPr lang="en" sz="1000"/>
                        <a:t>Demonstrated experience implementing successful projects to provide Internet accessibility in emergencies in multiple regions around the globe. </a:t>
                      </a:r>
                      <a:endParaRPr sz="1000"/>
                    </a:p>
                    <a:p>
                      <a:pPr marL="571500" lvl="1" indent="-292100" algn="l" rtl="0">
                        <a:lnSpc>
                          <a:spcPct val="115000"/>
                        </a:lnSpc>
                        <a:spcBef>
                          <a:spcPts val="0"/>
                        </a:spcBef>
                        <a:spcAft>
                          <a:spcPts val="0"/>
                        </a:spcAft>
                        <a:buSzPts val="1000"/>
                        <a:buChar char="○"/>
                      </a:pPr>
                      <a:r>
                        <a:rPr lang="en" sz="1000"/>
                        <a:t>Additional details about the selection criteria are available on the </a:t>
                      </a:r>
                      <a:r>
                        <a:rPr lang="en" sz="1000" u="sng">
                          <a:solidFill>
                            <a:srgbClr val="1155CC"/>
                          </a:solidFill>
                          <a:hlinkClick r:id="rId3">
                            <a:extLst>
                              <a:ext uri="{A12FA001-AC4F-418D-AE19-62706E023703}">
                                <ahyp:hlinkClr xmlns:ahyp="http://schemas.microsoft.com/office/drawing/2018/hyperlinkcolor" val="tx"/>
                              </a:ext>
                            </a:extLst>
                          </a:hlinkClick>
                        </a:rPr>
                        <a:t>program page</a:t>
                      </a:r>
                      <a:r>
                        <a:rPr lang="en" sz="1000"/>
                        <a:t>. </a:t>
                      </a:r>
                      <a:endParaRPr sz="1000"/>
                    </a:p>
                    <a:p>
                      <a:pPr marL="285750" lvl="0" indent="-292100" algn="l" rtl="0">
                        <a:lnSpc>
                          <a:spcPct val="115000"/>
                        </a:lnSpc>
                        <a:spcBef>
                          <a:spcPts val="0"/>
                        </a:spcBef>
                        <a:spcAft>
                          <a:spcPts val="0"/>
                        </a:spcAft>
                        <a:buSzPts val="1000"/>
                        <a:buFont typeface="Arial"/>
                        <a:buChar char="●"/>
                      </a:pPr>
                      <a:r>
                        <a:rPr lang="en" sz="1000"/>
                        <a:t>Moving forward, ICANN org could (1) proactively seek out and/or (2) consider project proposals from the qualifying organizations, as and when emergencies arise where ICANN could provide support.  ICANN org will determine if ICANN’s contribution to the proposed relief project is appropriate in the specific instance. </a:t>
                      </a:r>
                      <a:endParaRPr sz="1000"/>
                    </a:p>
                    <a:p>
                      <a:pPr marL="285750" lvl="0" indent="-292100" algn="l" rtl="0">
                        <a:lnSpc>
                          <a:spcPct val="115000"/>
                        </a:lnSpc>
                        <a:spcBef>
                          <a:spcPts val="0"/>
                        </a:spcBef>
                        <a:spcAft>
                          <a:spcPts val="0"/>
                        </a:spcAft>
                        <a:buSzPts val="1000"/>
                        <a:buFont typeface="Arial"/>
                        <a:buChar char="●"/>
                      </a:pPr>
                      <a:r>
                        <a:rPr lang="en" sz="1000"/>
                        <a:t>We are proud of this opportunity to support people around the world where access to the Internet is jeopardized by unexpected events. The latest information and updates can be found on the program’s </a:t>
                      </a:r>
                      <a:r>
                        <a:rPr lang="en" sz="1000" u="sng">
                          <a:solidFill>
                            <a:srgbClr val="1155CC"/>
                          </a:solidFill>
                          <a:hlinkClick r:id="rId3">
                            <a:extLst>
                              <a:ext uri="{A12FA001-AC4F-418D-AE19-62706E023703}">
                                <ahyp:hlinkClr xmlns:ahyp="http://schemas.microsoft.com/office/drawing/2018/hyperlinkcolor" val="tx"/>
                              </a:ext>
                            </a:extLst>
                          </a:hlinkClick>
                        </a:rPr>
                        <a:t>dedicated page</a:t>
                      </a:r>
                      <a:r>
                        <a:rPr lang="en" sz="1000"/>
                        <a:t>.</a:t>
                      </a:r>
                      <a:endParaRPr sz="1000"/>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12"/>
          <p:cNvSpPr txBox="1">
            <a:spLocks noGrp="1"/>
          </p:cNvSpPr>
          <p:nvPr>
            <p:ph type="title"/>
          </p:nvPr>
        </p:nvSpPr>
        <p:spPr>
          <a:xfrm>
            <a:off x="374900" y="46167"/>
            <a:ext cx="8589600" cy="4509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 sz="2520"/>
              <a:t>AOB and Closing Remarks</a:t>
            </a:r>
            <a:endParaRPr sz="2520"/>
          </a:p>
        </p:txBody>
      </p:sp>
      <p:sp>
        <p:nvSpPr>
          <p:cNvPr id="917" name="Google Shape;917;p12"/>
          <p:cNvSpPr txBox="1"/>
          <p:nvPr/>
        </p:nvSpPr>
        <p:spPr>
          <a:xfrm>
            <a:off x="504125" y="867000"/>
            <a:ext cx="7189200" cy="4617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00000"/>
              </a:lnSpc>
              <a:spcBef>
                <a:spcPts val="0"/>
              </a:spcBef>
              <a:spcAft>
                <a:spcPts val="0"/>
              </a:spcAft>
              <a:buClr>
                <a:srgbClr val="000000"/>
              </a:buClr>
              <a:buSzPts val="1800"/>
              <a:buFont typeface="Arial"/>
              <a:buChar char="●"/>
            </a:pPr>
            <a:r>
              <a:rPr lang="en" sz="1800"/>
              <a:t>AOB</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2"/>
          <p:cNvSpPr txBox="1">
            <a:spLocks noGrp="1"/>
          </p:cNvSpPr>
          <p:nvPr>
            <p:ph type="title"/>
          </p:nvPr>
        </p:nvSpPr>
        <p:spPr>
          <a:xfrm>
            <a:off x="374904" y="46179"/>
            <a:ext cx="8013000" cy="4509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 sz="2520"/>
              <a:t>Agenda </a:t>
            </a:r>
            <a:endParaRPr/>
          </a:p>
        </p:txBody>
      </p:sp>
      <p:sp>
        <p:nvSpPr>
          <p:cNvPr id="837" name="Google Shape;837;p2"/>
          <p:cNvSpPr txBox="1">
            <a:spLocks noGrp="1"/>
          </p:cNvSpPr>
          <p:nvPr>
            <p:ph type="body" idx="1"/>
          </p:nvPr>
        </p:nvSpPr>
        <p:spPr>
          <a:xfrm>
            <a:off x="374904" y="804150"/>
            <a:ext cx="8359800" cy="52497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2000"/>
              </a:spcBef>
              <a:spcAft>
                <a:spcPts val="0"/>
              </a:spcAft>
              <a:buSzPts val="2400"/>
              <a:buChar char="●"/>
            </a:pPr>
            <a:r>
              <a:rPr lang="en" sz="2400" dirty="0"/>
              <a:t>Welcome Remarks - </a:t>
            </a:r>
            <a:r>
              <a:rPr lang="en" sz="2400" dirty="0" err="1"/>
              <a:t>Tripti</a:t>
            </a:r>
            <a:r>
              <a:rPr lang="en" sz="2400" dirty="0"/>
              <a:t> Sinha</a:t>
            </a:r>
            <a:endParaRPr sz="2400" dirty="0"/>
          </a:p>
          <a:p>
            <a:pPr marL="457200" lvl="0" indent="-381000" algn="l" rtl="0">
              <a:lnSpc>
                <a:spcPct val="100000"/>
              </a:lnSpc>
              <a:spcBef>
                <a:spcPts val="2000"/>
              </a:spcBef>
              <a:spcAft>
                <a:spcPts val="0"/>
              </a:spcAft>
              <a:buSzPts val="2400"/>
              <a:buChar char="●"/>
            </a:pPr>
            <a:r>
              <a:rPr lang="en" sz="2400" dirty="0"/>
              <a:t>Opening Remarks - Nicolas Caballero and Becky Burr</a:t>
            </a:r>
            <a:endParaRPr sz="2400" dirty="0"/>
          </a:p>
          <a:p>
            <a:pPr marL="457200" lvl="0" indent="-381000" algn="l" rtl="0">
              <a:lnSpc>
                <a:spcPct val="100000"/>
              </a:lnSpc>
              <a:spcBef>
                <a:spcPts val="2000"/>
              </a:spcBef>
              <a:spcAft>
                <a:spcPts val="0"/>
              </a:spcAft>
              <a:buSzPts val="2400"/>
              <a:buChar char="●"/>
            </a:pPr>
            <a:r>
              <a:rPr lang="en" sz="2400" dirty="0"/>
              <a:t>Board Scorecard Response to GAC ICANN78 Communiqué Advice on Closed Generics </a:t>
            </a:r>
            <a:br>
              <a:rPr lang="en" sz="2400" dirty="0"/>
            </a:br>
            <a:endParaRPr sz="2400" dirty="0"/>
          </a:p>
          <a:p>
            <a:pPr marL="457200" lvl="0" indent="-381000" algn="l" rtl="0">
              <a:lnSpc>
                <a:spcPct val="100000"/>
              </a:lnSpc>
              <a:spcBef>
                <a:spcPts val="0"/>
              </a:spcBef>
              <a:spcAft>
                <a:spcPts val="0"/>
              </a:spcAft>
              <a:buSzPts val="2400"/>
              <a:buChar char="●"/>
            </a:pPr>
            <a:r>
              <a:rPr lang="en" sz="2400" dirty="0"/>
              <a:t>Discussion of the ICANN78 GAC Communiqué </a:t>
            </a:r>
            <a:r>
              <a:rPr lang="en"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Issues of Importance</a:t>
            </a:r>
            <a:br>
              <a:rPr lang="en"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br>
            <a:endParaRPr sz="2400" dirty="0"/>
          </a:p>
          <a:p>
            <a:pPr marL="457200" marR="0" lvl="0" indent="-381000" algn="l" rtl="0">
              <a:lnSpc>
                <a:spcPct val="100000"/>
              </a:lnSpc>
              <a:spcBef>
                <a:spcPts val="0"/>
              </a:spcBef>
              <a:spcAft>
                <a:spcPts val="0"/>
              </a:spcAft>
              <a:buSzPts val="2400"/>
              <a:buChar char="●"/>
            </a:pPr>
            <a:r>
              <a:rPr lang="en" sz="2400" dirty="0"/>
              <a:t>AOB</a:t>
            </a:r>
            <a:br>
              <a:rPr lang="en" sz="2400" dirty="0"/>
            </a:br>
            <a:endParaRPr sz="2400" dirty="0"/>
          </a:p>
          <a:p>
            <a:pPr marL="457200" marR="0" lvl="0" indent="-381000" algn="l" rtl="0">
              <a:lnSpc>
                <a:spcPct val="100000"/>
              </a:lnSpc>
              <a:spcBef>
                <a:spcPts val="0"/>
              </a:spcBef>
              <a:spcAft>
                <a:spcPts val="0"/>
              </a:spcAft>
              <a:buSzPts val="2400"/>
              <a:buChar char="●"/>
            </a:pPr>
            <a:r>
              <a:rPr lang="en" sz="2400" dirty="0"/>
              <a:t>Closing Remarks </a:t>
            </a:r>
            <a:endParaRPr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g2b79c358c1b_1_1"/>
          <p:cNvSpPr txBox="1">
            <a:spLocks noGrp="1"/>
          </p:cNvSpPr>
          <p:nvPr>
            <p:ph type="title"/>
          </p:nvPr>
        </p:nvSpPr>
        <p:spPr>
          <a:xfrm>
            <a:off x="374904" y="46179"/>
            <a:ext cx="8013000" cy="4509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 sz="2520"/>
              <a:t>Board Scorecard Response to Closed Generics</a:t>
            </a:r>
            <a:endParaRPr sz="2520"/>
          </a:p>
        </p:txBody>
      </p:sp>
      <p:sp>
        <p:nvSpPr>
          <p:cNvPr id="843" name="Google Shape;843;g2b79c358c1b_1_1"/>
          <p:cNvSpPr txBox="1">
            <a:spLocks noGrp="1"/>
          </p:cNvSpPr>
          <p:nvPr>
            <p:ph type="body" idx="1"/>
          </p:nvPr>
        </p:nvSpPr>
        <p:spPr>
          <a:xfrm>
            <a:off x="432750" y="1016075"/>
            <a:ext cx="8278500" cy="3769500"/>
          </a:xfrm>
          <a:prstGeom prst="rect">
            <a:avLst/>
          </a:prstGeom>
          <a:noFill/>
          <a:ln>
            <a:noFill/>
          </a:ln>
        </p:spPr>
        <p:txBody>
          <a:bodyPr spcFirstLastPara="1" wrap="square" lIns="0" tIns="0" rIns="0" bIns="0" anchor="t" anchorCtr="0">
            <a:noAutofit/>
          </a:bodyPr>
          <a:lstStyle/>
          <a:p>
            <a:pPr marL="0" lvl="0" indent="0" algn="l" rtl="0">
              <a:spcBef>
                <a:spcPts val="2000"/>
              </a:spcBef>
              <a:spcAft>
                <a:spcPts val="0"/>
              </a:spcAft>
              <a:buNone/>
            </a:pPr>
            <a:r>
              <a:rPr lang="en" sz="1800" u="sng">
                <a:solidFill>
                  <a:schemeClr val="hlink"/>
                </a:solidFill>
                <a:hlinkClick r:id="rId3"/>
              </a:rPr>
              <a:t>GAC ICANN78 Communiqué</a:t>
            </a:r>
            <a:r>
              <a:rPr lang="en" sz="1800"/>
              <a:t>:</a:t>
            </a:r>
            <a:endParaRPr sz="1800"/>
          </a:p>
          <a:p>
            <a:pPr marL="0" lvl="0" indent="0" algn="l" rtl="0">
              <a:spcBef>
                <a:spcPts val="2000"/>
              </a:spcBef>
              <a:spcAft>
                <a:spcPts val="0"/>
              </a:spcAft>
              <a:buNone/>
            </a:pPr>
            <a:r>
              <a:rPr lang="en" sz="1800"/>
              <a:t>§1.a.i Closed Generic gTLDs: </a:t>
            </a:r>
            <a:endParaRPr sz="1800"/>
          </a:p>
          <a:p>
            <a:pPr marL="0" lvl="0" indent="0" algn="l" rtl="0">
              <a:spcBef>
                <a:spcPts val="2000"/>
              </a:spcBef>
              <a:spcAft>
                <a:spcPts val="0"/>
              </a:spcAft>
              <a:buNone/>
            </a:pPr>
            <a:r>
              <a:rPr lang="en" sz="1800"/>
              <a:t>“Prior to the next round of New gTLDs, to ensure that the forthcoming Applicant Guidebook clearly states that Closed Generic gTLD applications will not be considered.” </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u="sng">
                <a:solidFill>
                  <a:schemeClr val="hlink"/>
                </a:solidFill>
                <a:hlinkClick r:id="rId4"/>
              </a:rPr>
              <a:t>21 January 2024</a:t>
            </a:r>
            <a:r>
              <a:rPr lang="en" sz="1800"/>
              <a:t> ICANN Board Response: </a:t>
            </a:r>
            <a:endParaRPr sz="1800"/>
          </a:p>
          <a:p>
            <a:pPr marL="0" lvl="0" indent="0" algn="l" rtl="0">
              <a:spcBef>
                <a:spcPts val="2000"/>
              </a:spcBef>
              <a:spcAft>
                <a:spcPts val="0"/>
              </a:spcAft>
              <a:buNone/>
            </a:pPr>
            <a:r>
              <a:rPr lang="en" sz="1800"/>
              <a:t>The Board has considered the GAC Advice and has determined that closed generic gTLD applications will not be permitted until such time as there is an approved methodology and criteria to evaluate whether or not a proposed closed domain is in the public interest. </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3"/>
          <p:cNvSpPr txBox="1">
            <a:spLocks noGrp="1"/>
          </p:cNvSpPr>
          <p:nvPr>
            <p:ph type="title"/>
          </p:nvPr>
        </p:nvSpPr>
        <p:spPr>
          <a:xfrm>
            <a:off x="374904" y="46179"/>
            <a:ext cx="8013000" cy="4509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 sz="2520"/>
              <a:t>GAC ICANN78 Communiqué Issues of Importance</a:t>
            </a:r>
            <a:endParaRPr sz="2520"/>
          </a:p>
        </p:txBody>
      </p:sp>
      <p:sp>
        <p:nvSpPr>
          <p:cNvPr id="849" name="Google Shape;849;p3"/>
          <p:cNvSpPr txBox="1">
            <a:spLocks noGrp="1"/>
          </p:cNvSpPr>
          <p:nvPr>
            <p:ph type="body" idx="1"/>
          </p:nvPr>
        </p:nvSpPr>
        <p:spPr>
          <a:xfrm>
            <a:off x="411000" y="845350"/>
            <a:ext cx="8322000" cy="5641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2000"/>
              </a:spcBef>
              <a:spcAft>
                <a:spcPts val="0"/>
              </a:spcAft>
              <a:buNone/>
            </a:pPr>
            <a:r>
              <a:rPr lang="en" sz="1800" b="0" i="0" u="none" strike="noStrike" cap="none">
                <a:solidFill>
                  <a:srgbClr val="000000"/>
                </a:solidFill>
                <a:latin typeface="Arial"/>
                <a:ea typeface="Arial"/>
                <a:cs typeface="Arial"/>
                <a:sym typeface="Arial"/>
              </a:rPr>
              <a:t>The ICANN Board notes the Issues of Importance contained in the ICANN7</a:t>
            </a:r>
            <a:r>
              <a:rPr lang="en" sz="1800"/>
              <a:t>8</a:t>
            </a:r>
            <a:r>
              <a:rPr lang="en" sz="1800" b="0" i="0" u="none" strike="noStrike" cap="none">
                <a:solidFill>
                  <a:srgbClr val="000000"/>
                </a:solidFill>
                <a:latin typeface="Arial"/>
                <a:ea typeface="Arial"/>
                <a:cs typeface="Arial"/>
                <a:sym typeface="Arial"/>
              </a:rPr>
              <a:t> Communiqué:</a:t>
            </a:r>
            <a:br>
              <a:rPr lang="en" sz="1800" b="0" i="0" u="none" strike="noStrike" cap="none">
                <a:solidFill>
                  <a:srgbClr val="000000"/>
                </a:solidFill>
                <a:latin typeface="Arial"/>
                <a:ea typeface="Arial"/>
                <a:cs typeface="Arial"/>
                <a:sym typeface="Arial"/>
              </a:rPr>
            </a:br>
            <a:endParaRPr sz="1800" b="0" i="0" u="none" strike="noStrike" cap="none">
              <a:solidFill>
                <a:srgbClr val="000000"/>
              </a:solidFill>
              <a:latin typeface="Arial"/>
              <a:ea typeface="Arial"/>
              <a:cs typeface="Arial"/>
              <a:sym typeface="Arial"/>
            </a:endParaRPr>
          </a:p>
          <a:p>
            <a:pPr marL="914400" marR="0" lvl="1" indent="-342900" algn="l" rtl="0">
              <a:lnSpc>
                <a:spcPct val="100000"/>
              </a:lnSpc>
              <a:spcBef>
                <a:spcPts val="0"/>
              </a:spcBef>
              <a:spcAft>
                <a:spcPts val="0"/>
              </a:spcAft>
              <a:buClr>
                <a:srgbClr val="000000"/>
              </a:buClr>
              <a:buSzPts val="1800"/>
              <a:buFont typeface="Arial"/>
              <a:buAutoNum type="arabicPeriod"/>
            </a:pPr>
            <a:r>
              <a:rPr lang="en" sz="1800"/>
              <a:t>High Level Government Meeting (HLGM)</a:t>
            </a:r>
            <a:endParaRPr sz="1800" b="0"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914400" marR="0" lvl="1" indent="-342900" algn="l" rtl="0">
              <a:lnSpc>
                <a:spcPct val="100000"/>
              </a:lnSpc>
              <a:spcBef>
                <a:spcPts val="0"/>
              </a:spcBef>
              <a:spcAft>
                <a:spcPts val="0"/>
              </a:spcAft>
              <a:buClr>
                <a:srgbClr val="000000"/>
              </a:buClr>
              <a:buSzPts val="1800"/>
              <a:buFont typeface="Arial"/>
              <a:buAutoNum type="arabicPeriod"/>
            </a:pPr>
            <a:r>
              <a:rPr lang="en"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Future Rounds of New gTLDs:</a:t>
            </a:r>
            <a:endParaRPr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endParaRPr>
          </a:p>
          <a:p>
            <a:pPr marL="1371600" marR="0" lvl="2" indent="-342900" algn="l" rtl="0">
              <a:lnSpc>
                <a:spcPct val="100000"/>
              </a:lnSpc>
              <a:spcBef>
                <a:spcPts val="0"/>
              </a:spcBef>
              <a:spcAft>
                <a:spcPts val="0"/>
              </a:spcAft>
              <a:buClr>
                <a:srgbClr val="000000"/>
              </a:buClr>
              <a:buSzPts val="1800"/>
              <a:buFont typeface="Arial"/>
              <a:buAutoNum type="alphaLcPeriod"/>
            </a:pPr>
            <a:r>
              <a:rPr lang="en"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Auctions: Mechanisms of Last Resort/Private Resolution of Contention Sets in New gTLDs</a:t>
            </a:r>
            <a:endParaRPr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endParaRPr>
          </a:p>
          <a:p>
            <a:pPr marL="1371600" marR="0" lvl="2" indent="-342900" algn="l" rtl="0">
              <a:lnSpc>
                <a:spcPct val="100000"/>
              </a:lnSpc>
              <a:spcBef>
                <a:spcPts val="0"/>
              </a:spcBef>
              <a:spcAft>
                <a:spcPts val="0"/>
              </a:spcAft>
              <a:buClr>
                <a:srgbClr val="000000"/>
              </a:buClr>
              <a:buSzPts val="1800"/>
              <a:buFont typeface="Arial"/>
              <a:buAutoNum type="alphaLcPeriod"/>
            </a:pPr>
            <a:r>
              <a:rPr lang="en"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Latin Script Diacritics in New Generic Top Level Domains (gTLDs)</a:t>
            </a:r>
            <a:r>
              <a:rPr lang="en" sz="1800" b="0"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 </a:t>
            </a:r>
            <a:endParaRPr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endParaRPr>
          </a:p>
          <a:p>
            <a:pPr marL="1371600" marR="0" lvl="2" indent="-342900" algn="l" rtl="0">
              <a:lnSpc>
                <a:spcPct val="100000"/>
              </a:lnSpc>
              <a:spcBef>
                <a:spcPts val="0"/>
              </a:spcBef>
              <a:spcAft>
                <a:spcPts val="0"/>
              </a:spcAft>
              <a:buClr>
                <a:srgbClr val="000000"/>
              </a:buClr>
              <a:buSzPts val="1800"/>
              <a:buFont typeface="Arial"/>
              <a:buAutoNum type="alphaLcPeriod"/>
            </a:pPr>
            <a:r>
              <a:rPr lang="en"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GAC Consensus Advice and Early Warnings on new gTLD Applications</a:t>
            </a:r>
            <a:endParaRPr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endParaRPr>
          </a:p>
          <a:p>
            <a:pPr marL="1371600" marR="0" lvl="2" indent="-342900" algn="l" rtl="0">
              <a:lnSpc>
                <a:spcPct val="100000"/>
              </a:lnSpc>
              <a:spcBef>
                <a:spcPts val="0"/>
              </a:spcBef>
              <a:spcAft>
                <a:spcPts val="0"/>
              </a:spcAft>
              <a:buClr>
                <a:srgbClr val="000000"/>
              </a:buClr>
              <a:buSzPts val="1800"/>
              <a:buFont typeface="Arial"/>
              <a:buAutoNum type="alphaLcPeriod"/>
            </a:pPr>
            <a:r>
              <a:rPr lang="en"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New gTLD Applicant Support Program</a:t>
            </a:r>
            <a:endParaRPr sz="1800" b="0"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endParaRPr>
          </a:p>
          <a:p>
            <a:pPr marL="914400" marR="0" lvl="1" indent="-342900" algn="l" rtl="0">
              <a:lnSpc>
                <a:spcPct val="100000"/>
              </a:lnSpc>
              <a:spcBef>
                <a:spcPts val="0"/>
              </a:spcBef>
              <a:spcAft>
                <a:spcPts val="0"/>
              </a:spcAft>
              <a:buClr>
                <a:srgbClr val="000000"/>
              </a:buClr>
              <a:buSzPts val="1800"/>
              <a:buFont typeface="Arial"/>
              <a:buAutoNum type="arabicPeriod" startAt="3"/>
            </a:pPr>
            <a:r>
              <a:rPr lang="en"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Registration Data Request Service (RDRS)</a:t>
            </a:r>
            <a:endParaRPr sz="1800" b="0"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endParaRPr>
          </a:p>
          <a:p>
            <a:pPr marL="914400" marR="0" lvl="1" indent="-342900" algn="l" rtl="0">
              <a:lnSpc>
                <a:spcPct val="100000"/>
              </a:lnSpc>
              <a:spcBef>
                <a:spcPts val="0"/>
              </a:spcBef>
              <a:spcAft>
                <a:spcPts val="0"/>
              </a:spcAft>
              <a:buClr>
                <a:srgbClr val="000000"/>
              </a:buClr>
              <a:buSzPts val="1800"/>
              <a:buFont typeface="Arial"/>
              <a:buAutoNum type="arabicPeriod" startAt="3"/>
            </a:pPr>
            <a:r>
              <a:rPr lang="en" sz="1800"/>
              <a:t>Urgent Requests for Disclosure of Registration Data</a:t>
            </a:r>
            <a:endParaRPr sz="1800"/>
          </a:p>
          <a:p>
            <a:pPr marL="914400" marR="0" lvl="1" indent="-342900" algn="l" rtl="0">
              <a:lnSpc>
                <a:spcPct val="100000"/>
              </a:lnSpc>
              <a:spcBef>
                <a:spcPts val="0"/>
              </a:spcBef>
              <a:spcAft>
                <a:spcPts val="0"/>
              </a:spcAft>
              <a:buSzPts val="1800"/>
              <a:buAutoNum type="arabicPeriod" startAt="3"/>
            </a:pPr>
            <a:r>
              <a:rPr lang="en" sz="1800"/>
              <a:t>DNS Abuse</a:t>
            </a:r>
            <a:endParaRPr sz="1800"/>
          </a:p>
          <a:p>
            <a:pPr marL="914400" marR="0" lvl="1" indent="-342900" algn="l" rtl="0">
              <a:lnSpc>
                <a:spcPct val="100000"/>
              </a:lnSpc>
              <a:spcBef>
                <a:spcPts val="0"/>
              </a:spcBef>
              <a:spcAft>
                <a:spcPts val="0"/>
              </a:spcAft>
              <a:buSzPts val="1800"/>
              <a:buAutoNum type="arabicPeriod" startAt="3"/>
            </a:pPr>
            <a:r>
              <a:rPr lang="en" sz="1800"/>
              <a:t>Transparency and GNSO Statements of Interest (SOI)</a:t>
            </a:r>
            <a:endParaRPr sz="1800"/>
          </a:p>
          <a:p>
            <a:pPr marL="914400" marR="0" lvl="1" indent="-342900" algn="l" rtl="0">
              <a:lnSpc>
                <a:spcPct val="100000"/>
              </a:lnSpc>
              <a:spcBef>
                <a:spcPts val="0"/>
              </a:spcBef>
              <a:spcAft>
                <a:spcPts val="0"/>
              </a:spcAft>
              <a:buSzPts val="1800"/>
              <a:buAutoNum type="arabicPeriod" startAt="3"/>
            </a:pPr>
            <a:r>
              <a:rPr lang="en" sz="1800"/>
              <a:t>Emergency Assistance Program for Continued Internet Access</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g2b79c358c1b_1_21"/>
          <p:cNvSpPr txBox="1">
            <a:spLocks noGrp="1"/>
          </p:cNvSpPr>
          <p:nvPr>
            <p:ph type="title"/>
          </p:nvPr>
        </p:nvSpPr>
        <p:spPr>
          <a:xfrm>
            <a:off x="489054" y="76554"/>
            <a:ext cx="8013000" cy="450900"/>
          </a:xfrm>
          <a:prstGeom prst="rect">
            <a:avLst/>
          </a:prstGeom>
          <a:noFill/>
          <a:ln>
            <a:noFill/>
          </a:ln>
        </p:spPr>
        <p:txBody>
          <a:bodyPr spcFirstLastPara="1" wrap="square" lIns="0" tIns="45700" rIns="0" bIns="45700" anchor="t" anchorCtr="0">
            <a:noAutofit/>
          </a:bodyPr>
          <a:lstStyle/>
          <a:p>
            <a:pPr marL="457200" lvl="0" indent="-356870" algn="l" rtl="0">
              <a:lnSpc>
                <a:spcPct val="100000"/>
              </a:lnSpc>
              <a:spcBef>
                <a:spcPts val="0"/>
              </a:spcBef>
              <a:spcAft>
                <a:spcPts val="0"/>
              </a:spcAft>
              <a:buSzPts val="2020"/>
              <a:buAutoNum type="arabicPeriod"/>
            </a:pPr>
            <a:r>
              <a:rPr lang="en" sz="2020"/>
              <a:t>High Level Government Meeting (HLGM)</a:t>
            </a:r>
            <a:endParaRPr sz="2020"/>
          </a:p>
        </p:txBody>
      </p:sp>
      <p:graphicFrame>
        <p:nvGraphicFramePr>
          <p:cNvPr id="855" name="Google Shape;855;g2b79c358c1b_1_21"/>
          <p:cNvGraphicFramePr/>
          <p:nvPr/>
        </p:nvGraphicFramePr>
        <p:xfrm>
          <a:off x="489050" y="987863"/>
          <a:ext cx="8165900" cy="4882275"/>
        </p:xfrm>
        <a:graphic>
          <a:graphicData uri="http://schemas.openxmlformats.org/drawingml/2006/table">
            <a:tbl>
              <a:tblPr>
                <a:noFill/>
                <a:tableStyleId>{DB0170E8-EB14-4D72-A270-53140BFD568D}</a:tableStyleId>
              </a:tblPr>
              <a:tblGrid>
                <a:gridCol w="4082950">
                  <a:extLst>
                    <a:ext uri="{9D8B030D-6E8A-4147-A177-3AD203B41FA5}">
                      <a16:colId xmlns:a16="http://schemas.microsoft.com/office/drawing/2014/main" val="20000"/>
                    </a:ext>
                  </a:extLst>
                </a:gridCol>
                <a:gridCol w="4082950">
                  <a:extLst>
                    <a:ext uri="{9D8B030D-6E8A-4147-A177-3AD203B41FA5}">
                      <a16:colId xmlns:a16="http://schemas.microsoft.com/office/drawing/2014/main" val="20001"/>
                    </a:ext>
                  </a:extLst>
                </a:gridCol>
              </a:tblGrid>
              <a:tr h="437700">
                <a:tc>
                  <a:txBody>
                    <a:bodyPr/>
                    <a:lstStyle/>
                    <a:p>
                      <a:pPr marL="0" lvl="0" indent="0" algn="l" rtl="0">
                        <a:spcBef>
                          <a:spcPts val="0"/>
                        </a:spcBef>
                        <a:spcAft>
                          <a:spcPts val="0"/>
                        </a:spcAft>
                        <a:buNone/>
                      </a:pPr>
                      <a:r>
                        <a:rPr lang="en"/>
                        <a:t>GAC Issue of Importance Text</a:t>
                      </a:r>
                      <a:endParaRPr/>
                    </a:p>
                  </a:txBody>
                  <a:tcPr marL="91425" marR="91425" marT="91425" marB="91425"/>
                </a:tc>
                <a:tc>
                  <a:txBody>
                    <a:bodyPr/>
                    <a:lstStyle/>
                    <a:p>
                      <a:pPr marL="0" lvl="0" indent="0" algn="l" rtl="0">
                        <a:spcBef>
                          <a:spcPts val="0"/>
                        </a:spcBef>
                        <a:spcAft>
                          <a:spcPts val="0"/>
                        </a:spcAft>
                        <a:buNone/>
                      </a:pPr>
                      <a:r>
                        <a:rPr lang="en"/>
                        <a:t>ICANN Board Comment</a:t>
                      </a:r>
                      <a:endParaRPr/>
                    </a:p>
                  </a:txBody>
                  <a:tcPr marL="91425" marR="91425" marT="91425" marB="91425"/>
                </a:tc>
                <a:extLst>
                  <a:ext uri="{0D108BD9-81ED-4DB2-BD59-A6C34878D82A}">
                    <a16:rowId xmlns:a16="http://schemas.microsoft.com/office/drawing/2014/main" val="10000"/>
                  </a:ext>
                </a:extLst>
              </a:tr>
              <a:tr h="4444575">
                <a:tc>
                  <a:txBody>
                    <a:bodyPr/>
                    <a:lstStyle/>
                    <a:p>
                      <a:pPr marL="0" lvl="0" indent="0" algn="l" rtl="0">
                        <a:spcBef>
                          <a:spcPts val="0"/>
                        </a:spcBef>
                        <a:spcAft>
                          <a:spcPts val="0"/>
                        </a:spcAft>
                        <a:buNone/>
                      </a:pPr>
                      <a:r>
                        <a:rPr lang="en"/>
                        <a:t>The GAC welcomes the invitation from the Government of Rwanda to the next High-Level Government Meeting (HLGM) in Kigali on 9 June 2024. This meeting will be held ahead of the ICANN80 Policy Forum scheduled for 10-13 June 2024, offering potential opportunities for</a:t>
                      </a:r>
                      <a:endParaRPr/>
                    </a:p>
                    <a:p>
                      <a:pPr marL="0" lvl="0" indent="0" algn="l" rtl="0">
                        <a:spcBef>
                          <a:spcPts val="0"/>
                        </a:spcBef>
                        <a:spcAft>
                          <a:spcPts val="0"/>
                        </a:spcAft>
                        <a:buNone/>
                      </a:pPr>
                      <a:r>
                        <a:rPr lang="en"/>
                        <a:t>participation throughout this meeting. The GAC agreed to pursue the matter and finalize topics of interest to be covered during the HLGM. GAC representatives are also invited to inform the Rwandese hosts of the names and contact details of the high-level representatives to be invited at the earliest convenience, for the invitations to be sent in November, together with a proposed agenda.</a:t>
                      </a:r>
                      <a:endParaRPr/>
                    </a:p>
                  </a:txBody>
                  <a:tcPr marL="91425" marR="91425" marT="91425" marB="91425"/>
                </a:tc>
                <a:tc>
                  <a:txBody>
                    <a:bodyPr/>
                    <a:lstStyle/>
                    <a:p>
                      <a:pPr marL="0" lvl="0" indent="0" algn="l" rtl="0">
                        <a:spcBef>
                          <a:spcPts val="0"/>
                        </a:spcBef>
                        <a:spcAft>
                          <a:spcPts val="0"/>
                        </a:spcAft>
                        <a:buNone/>
                      </a:pPr>
                      <a:r>
                        <a:rPr lang="en"/>
                        <a:t>The Board acknowledges and thanks the GAC for coordinating with the Government of Rwanda to host the next HLGM in Kigali. We understand the significance of this meeting, particularly as it precedes the ICANN80 Policy Forum, and we are committed to engaging in discussions that contribute to the success of both events. The Board also acknowledges the importance of finalizing the agenda for the HLGM, and we look forward to participating in constructive dialogues during the meeting. The Board is inviting all stakeholders, not only the GAC members, to reach out to their governments, and make sure they are aware of the HLGM and that they have received an invitation to participate.</a:t>
                      </a:r>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g2b79c358c1b_1_31"/>
          <p:cNvSpPr txBox="1">
            <a:spLocks noGrp="1"/>
          </p:cNvSpPr>
          <p:nvPr>
            <p:ph type="title"/>
          </p:nvPr>
        </p:nvSpPr>
        <p:spPr>
          <a:xfrm>
            <a:off x="412754" y="4"/>
            <a:ext cx="8013000" cy="4509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Clr>
                <a:srgbClr val="0B3458"/>
              </a:buClr>
              <a:buSzPts val="2520"/>
              <a:buFont typeface="Arial"/>
              <a:buNone/>
            </a:pPr>
            <a:r>
              <a:rPr lang="en" sz="2000"/>
              <a:t>2a. Future Rounds of New gTLDs - Auctions: Mechanisms of Last Resort/Private Resolution of Contention Sets </a:t>
            </a:r>
            <a:endParaRPr sz="2000"/>
          </a:p>
        </p:txBody>
      </p:sp>
      <p:graphicFrame>
        <p:nvGraphicFramePr>
          <p:cNvPr id="861" name="Google Shape;861;g2b79c358c1b_1_31"/>
          <p:cNvGraphicFramePr/>
          <p:nvPr/>
        </p:nvGraphicFramePr>
        <p:xfrm>
          <a:off x="438400" y="883613"/>
          <a:ext cx="8267200" cy="5090795"/>
        </p:xfrm>
        <a:graphic>
          <a:graphicData uri="http://schemas.openxmlformats.org/drawingml/2006/table">
            <a:tbl>
              <a:tblPr>
                <a:noFill/>
                <a:tableStyleId>{DB0170E8-EB14-4D72-A270-53140BFD568D}</a:tableStyleId>
              </a:tblPr>
              <a:tblGrid>
                <a:gridCol w="4133600">
                  <a:extLst>
                    <a:ext uri="{9D8B030D-6E8A-4147-A177-3AD203B41FA5}">
                      <a16:colId xmlns:a16="http://schemas.microsoft.com/office/drawing/2014/main" val="20000"/>
                    </a:ext>
                  </a:extLst>
                </a:gridCol>
                <a:gridCol w="4133600">
                  <a:extLst>
                    <a:ext uri="{9D8B030D-6E8A-4147-A177-3AD203B41FA5}">
                      <a16:colId xmlns:a16="http://schemas.microsoft.com/office/drawing/2014/main" val="20001"/>
                    </a:ext>
                  </a:extLst>
                </a:gridCol>
              </a:tblGrid>
              <a:tr h="324600">
                <a:tc>
                  <a:txBody>
                    <a:bodyPr/>
                    <a:lstStyle/>
                    <a:p>
                      <a:pPr marL="0" lvl="0" indent="0" algn="l" rtl="0">
                        <a:spcBef>
                          <a:spcPts val="0"/>
                        </a:spcBef>
                        <a:spcAft>
                          <a:spcPts val="0"/>
                        </a:spcAft>
                        <a:buNone/>
                      </a:pPr>
                      <a:r>
                        <a:rPr lang="en" sz="1800"/>
                        <a:t>GAC Issue of Importance Text</a:t>
                      </a:r>
                      <a:endParaRPr sz="1800"/>
                    </a:p>
                  </a:txBody>
                  <a:tcPr marL="91425" marR="91425" marT="91425" marB="91425"/>
                </a:tc>
                <a:tc>
                  <a:txBody>
                    <a:bodyPr/>
                    <a:lstStyle/>
                    <a:p>
                      <a:pPr marL="0" lvl="0" indent="0" algn="l" rtl="0">
                        <a:spcBef>
                          <a:spcPts val="0"/>
                        </a:spcBef>
                        <a:spcAft>
                          <a:spcPts val="0"/>
                        </a:spcAft>
                        <a:buNone/>
                      </a:pPr>
                      <a:r>
                        <a:rPr lang="en" sz="1800"/>
                        <a:t>ICANN Board Comment</a:t>
                      </a:r>
                      <a:endParaRPr sz="1800"/>
                    </a:p>
                  </a:txBody>
                  <a:tcPr marL="91425" marR="91425" marT="91425" marB="91425">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0"/>
                  </a:ext>
                </a:extLst>
              </a:tr>
              <a:tr h="4633625">
                <a:tc>
                  <a:txBody>
                    <a:bodyPr/>
                    <a:lstStyle/>
                    <a:p>
                      <a:pPr marL="0" lvl="0" indent="0" algn="l" rtl="0">
                        <a:spcBef>
                          <a:spcPts val="0"/>
                        </a:spcBef>
                        <a:spcAft>
                          <a:spcPts val="0"/>
                        </a:spcAft>
                        <a:buNone/>
                      </a:pPr>
                      <a:r>
                        <a:rPr lang="en" sz="1700"/>
                        <a:t>The GAC takes note of the Board’s decision per the September Scorecard on GAC Advice to defer GAC Advice on auctions in New gTLDs as policy recommendations on this topic are under discussion. The GAC further notes that the Board is engaging an expert to analyze the issue, and looks forward to continued engagement with the Board and community on this matter prior to a Board decision.</a:t>
                      </a:r>
                      <a:endParaRPr sz="1700"/>
                    </a:p>
                  </a:txBody>
                  <a:tcPr marL="91425" marR="91425" marT="91425" marB="91425">
                    <a:lnR w="9525" cap="flat" cmpd="sng">
                      <a:solidFill>
                        <a:srgbClr val="CCCCCC"/>
                      </a:solidFill>
                      <a:prstDash val="solid"/>
                      <a:round/>
                      <a:headEnd type="none" w="sm" len="sm"/>
                      <a:tailEnd type="none" w="sm" len="sm"/>
                    </a:lnR>
                  </a:tcPr>
                </a:tc>
                <a:tc>
                  <a:txBody>
                    <a:bodyPr/>
                    <a:lstStyle/>
                    <a:p>
                      <a:pPr marL="0" lvl="0" indent="0" algn="l" rtl="0">
                        <a:spcBef>
                          <a:spcPts val="0"/>
                        </a:spcBef>
                        <a:spcAft>
                          <a:spcPts val="0"/>
                        </a:spcAft>
                        <a:buNone/>
                      </a:pPr>
                      <a:r>
                        <a:rPr lang="en" sz="1700"/>
                        <a:t>The Board has directed ICANN org to implement the relevant recommendation on auctions from the Final Report (Topic 35). As noted there is work underway and the Board also looks forward to continuing the discussion once relevant expert information has been gathered and there is a Board understanding of what options could be available with regard to resolving contention sets.</a:t>
                      </a:r>
                      <a:endParaRPr sz="1700"/>
                    </a:p>
                  </a:txBody>
                  <a:tcPr marL="91425" marR="9142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9EAD3"/>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g2b79c358c1b_1_39"/>
          <p:cNvSpPr txBox="1">
            <a:spLocks noGrp="1"/>
          </p:cNvSpPr>
          <p:nvPr>
            <p:ph type="title"/>
          </p:nvPr>
        </p:nvSpPr>
        <p:spPr>
          <a:xfrm>
            <a:off x="503954" y="86704"/>
            <a:ext cx="8013000" cy="4509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n" sz="2000"/>
              <a:t>2b. Future Rounds of New gTLDs - Latin Script Diacritics </a:t>
            </a:r>
            <a:endParaRPr sz="2000"/>
          </a:p>
          <a:p>
            <a:pPr marL="0" lvl="0" indent="0" algn="l" rtl="0">
              <a:spcBef>
                <a:spcPts val="0"/>
              </a:spcBef>
              <a:spcAft>
                <a:spcPts val="0"/>
              </a:spcAft>
              <a:buNone/>
            </a:pPr>
            <a:endParaRPr sz="2520"/>
          </a:p>
          <a:p>
            <a:pPr marL="0" lvl="0" indent="0" algn="l" rtl="0">
              <a:spcBef>
                <a:spcPts val="0"/>
              </a:spcBef>
              <a:spcAft>
                <a:spcPts val="0"/>
              </a:spcAft>
              <a:buNone/>
            </a:pPr>
            <a:endParaRPr sz="2520"/>
          </a:p>
          <a:p>
            <a:pPr marL="0" lvl="0" indent="0" algn="l" rtl="0">
              <a:lnSpc>
                <a:spcPct val="100000"/>
              </a:lnSpc>
              <a:spcBef>
                <a:spcPts val="0"/>
              </a:spcBef>
              <a:spcAft>
                <a:spcPts val="0"/>
              </a:spcAft>
              <a:buClr>
                <a:srgbClr val="0B3458"/>
              </a:buClr>
              <a:buSzPts val="2520"/>
              <a:buFont typeface="Arial"/>
              <a:buNone/>
            </a:pPr>
            <a:endParaRPr sz="2520"/>
          </a:p>
        </p:txBody>
      </p:sp>
      <p:graphicFrame>
        <p:nvGraphicFramePr>
          <p:cNvPr id="867" name="Google Shape;867;g2b79c358c1b_1_39"/>
          <p:cNvGraphicFramePr/>
          <p:nvPr/>
        </p:nvGraphicFramePr>
        <p:xfrm>
          <a:off x="412750" y="738800"/>
          <a:ext cx="8249475" cy="4836425"/>
        </p:xfrm>
        <a:graphic>
          <a:graphicData uri="http://schemas.openxmlformats.org/drawingml/2006/table">
            <a:tbl>
              <a:tblPr>
                <a:noFill/>
                <a:tableStyleId>{DB0170E8-EB14-4D72-A270-53140BFD568D}</a:tableStyleId>
              </a:tblPr>
              <a:tblGrid>
                <a:gridCol w="2991400">
                  <a:extLst>
                    <a:ext uri="{9D8B030D-6E8A-4147-A177-3AD203B41FA5}">
                      <a16:colId xmlns:a16="http://schemas.microsoft.com/office/drawing/2014/main" val="20000"/>
                    </a:ext>
                  </a:extLst>
                </a:gridCol>
                <a:gridCol w="5258075">
                  <a:extLst>
                    <a:ext uri="{9D8B030D-6E8A-4147-A177-3AD203B41FA5}">
                      <a16:colId xmlns:a16="http://schemas.microsoft.com/office/drawing/2014/main" val="20001"/>
                    </a:ext>
                  </a:extLst>
                </a:gridCol>
              </a:tblGrid>
              <a:tr h="404875">
                <a:tc>
                  <a:txBody>
                    <a:bodyPr/>
                    <a:lstStyle/>
                    <a:p>
                      <a:pPr marL="0" lvl="0" indent="0" algn="l" rtl="0">
                        <a:spcBef>
                          <a:spcPts val="0"/>
                        </a:spcBef>
                        <a:spcAft>
                          <a:spcPts val="0"/>
                        </a:spcAft>
                        <a:buNone/>
                      </a:pPr>
                      <a:r>
                        <a:rPr lang="en"/>
                        <a:t>GAC Issue of Importance Text</a:t>
                      </a:r>
                      <a:endParaRPr/>
                    </a:p>
                  </a:txBody>
                  <a:tcPr marL="91425" marR="91425" marT="91425" marB="91425"/>
                </a:tc>
                <a:tc>
                  <a:txBody>
                    <a:bodyPr/>
                    <a:lstStyle/>
                    <a:p>
                      <a:pPr marL="0" lvl="0" indent="0" algn="l" rtl="0">
                        <a:spcBef>
                          <a:spcPts val="0"/>
                        </a:spcBef>
                        <a:spcAft>
                          <a:spcPts val="0"/>
                        </a:spcAft>
                        <a:buNone/>
                      </a:pPr>
                      <a:r>
                        <a:rPr lang="en"/>
                        <a:t>ICANN Board Comment</a:t>
                      </a:r>
                      <a:endParaRPr/>
                    </a:p>
                  </a:txBody>
                  <a:tcPr marL="91425" marR="91425" marT="91425" marB="91425"/>
                </a:tc>
                <a:extLst>
                  <a:ext uri="{0D108BD9-81ED-4DB2-BD59-A6C34878D82A}">
                    <a16:rowId xmlns:a16="http://schemas.microsoft.com/office/drawing/2014/main" val="10000"/>
                  </a:ext>
                </a:extLst>
              </a:tr>
              <a:tr h="4431550">
                <a:tc>
                  <a:txBody>
                    <a:bodyPr/>
                    <a:lstStyle/>
                    <a:p>
                      <a:pPr marL="0" lvl="0" indent="0" algn="l" rtl="0">
                        <a:spcBef>
                          <a:spcPts val="0"/>
                        </a:spcBef>
                        <a:spcAft>
                          <a:spcPts val="0"/>
                        </a:spcAft>
                        <a:buNone/>
                      </a:pPr>
                      <a:r>
                        <a:rPr lang="en"/>
                        <a:t>The GAC notes that a potential gap in policy has been identified on the use of diacritics characters in the Latin script. The GAC strongly supports a multilingual Internet free from barriers in existing policy and looks forward to continued engagement with the GNSO Council on this issue, and to reviewing the anticipated GNSO Council’s Issue Report on this topic.</a:t>
                      </a:r>
                      <a:endParaRPr/>
                    </a:p>
                  </a:txBody>
                  <a:tcPr marL="91425" marR="91425" marT="91425" marB="91425">
                    <a:solidFill>
                      <a:srgbClr val="FFF2CC"/>
                    </a:solidFill>
                  </a:tcPr>
                </a:tc>
                <a:tc>
                  <a:txBody>
                    <a:bodyPr/>
                    <a:lstStyle/>
                    <a:p>
                      <a:pPr marL="457200" lvl="0" indent="-317500" algn="l" rtl="0">
                        <a:lnSpc>
                          <a:spcPct val="100000"/>
                        </a:lnSpc>
                        <a:spcBef>
                          <a:spcPts val="0"/>
                        </a:spcBef>
                        <a:spcAft>
                          <a:spcPts val="0"/>
                        </a:spcAft>
                        <a:buSzPts val="1400"/>
                        <a:buFont typeface="Arial"/>
                        <a:buChar char="●"/>
                      </a:pPr>
                      <a:r>
                        <a:rPr lang="en"/>
                        <a:t>We understand the value to the community to have Latin script IDN top-level domains and their corresponding ASCII version (without diacritics), operated by the same entity.</a:t>
                      </a:r>
                      <a:endParaRPr/>
                    </a:p>
                    <a:p>
                      <a:pPr marL="457200" lvl="0" indent="-317500" algn="l" rtl="0">
                        <a:lnSpc>
                          <a:spcPct val="100000"/>
                        </a:lnSpc>
                        <a:spcBef>
                          <a:spcPts val="0"/>
                        </a:spcBef>
                        <a:spcAft>
                          <a:spcPts val="0"/>
                        </a:spcAft>
                        <a:buSzPts val="1400"/>
                        <a:buFont typeface="Arial"/>
                        <a:buChar char="●"/>
                      </a:pPr>
                      <a:r>
                        <a:rPr lang="en"/>
                        <a:t>We support the community in developing a long-term solution through policy development processes for such strings that are found confusingly similar by the string similarity panel, but otherwise are perceived as equivalent to their intended language communities and applied-for by the same registry operator or applicant.</a:t>
                      </a:r>
                      <a:endParaRPr/>
                    </a:p>
                    <a:p>
                      <a:pPr marL="457200" lvl="0" indent="-317500" algn="l" rtl="0">
                        <a:lnSpc>
                          <a:spcPct val="100000"/>
                        </a:lnSpc>
                        <a:spcBef>
                          <a:spcPts val="0"/>
                        </a:spcBef>
                        <a:spcAft>
                          <a:spcPts val="0"/>
                        </a:spcAft>
                        <a:buSzPts val="1400"/>
                        <a:buFont typeface="Arial"/>
                        <a:buChar char="●"/>
                      </a:pPr>
                      <a:r>
                        <a:rPr lang="en"/>
                        <a:t>Developing even a narrow policy to address this specific issue could have an impact on the timeline of the next round.</a:t>
                      </a:r>
                      <a:endParaRPr/>
                    </a:p>
                    <a:p>
                      <a:pPr marL="457200" lvl="0" indent="-317500" algn="l" rtl="0">
                        <a:lnSpc>
                          <a:spcPct val="100000"/>
                        </a:lnSpc>
                        <a:spcBef>
                          <a:spcPts val="0"/>
                        </a:spcBef>
                        <a:spcAft>
                          <a:spcPts val="0"/>
                        </a:spcAft>
                        <a:buSzPts val="1400"/>
                        <a:buFont typeface="Arial"/>
                        <a:buChar char="●"/>
                      </a:pPr>
                      <a:r>
                        <a:rPr lang="en"/>
                        <a:t>Staff are all committed to supporting the community to address policy issues as quickly as possible; however,  it will be challenging for such discussions to conclude before the Applicant Guidebook for the gTLD next round is finalized.</a:t>
                      </a:r>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g2b79c358c1b_1_46"/>
          <p:cNvSpPr txBox="1">
            <a:spLocks noGrp="1"/>
          </p:cNvSpPr>
          <p:nvPr>
            <p:ph type="title"/>
          </p:nvPr>
        </p:nvSpPr>
        <p:spPr>
          <a:xfrm>
            <a:off x="465275" y="-1"/>
            <a:ext cx="8013000" cy="5634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None/>
            </a:pPr>
            <a:r>
              <a:rPr lang="en" sz="1820"/>
              <a:t>2c. Future Rounds of New gTLDs - GAC Consensus Advice and Early Warnings on new gTLD Applications</a:t>
            </a:r>
            <a:endParaRPr sz="1820"/>
          </a:p>
          <a:p>
            <a:pPr marL="0" lvl="0" indent="0" algn="l" rtl="0">
              <a:spcBef>
                <a:spcPts val="0"/>
              </a:spcBef>
              <a:spcAft>
                <a:spcPts val="0"/>
              </a:spcAft>
              <a:buNone/>
            </a:pPr>
            <a:endParaRPr sz="2520"/>
          </a:p>
          <a:p>
            <a:pPr marL="0" lvl="0" indent="0" algn="l" rtl="0">
              <a:lnSpc>
                <a:spcPct val="100000"/>
              </a:lnSpc>
              <a:spcBef>
                <a:spcPts val="0"/>
              </a:spcBef>
              <a:spcAft>
                <a:spcPts val="0"/>
              </a:spcAft>
              <a:buClr>
                <a:srgbClr val="0B3458"/>
              </a:buClr>
              <a:buSzPts val="2520"/>
              <a:buFont typeface="Arial"/>
              <a:buNone/>
            </a:pPr>
            <a:endParaRPr sz="2520"/>
          </a:p>
        </p:txBody>
      </p:sp>
      <p:sp>
        <p:nvSpPr>
          <p:cNvPr id="873" name="Google Shape;873;g2b79c358c1b_1_46"/>
          <p:cNvSpPr txBox="1"/>
          <p:nvPr/>
        </p:nvSpPr>
        <p:spPr>
          <a:xfrm>
            <a:off x="3546300" y="4167225"/>
            <a:ext cx="562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graphicFrame>
        <p:nvGraphicFramePr>
          <p:cNvPr id="874" name="Google Shape;874;g2b79c358c1b_1_46"/>
          <p:cNvGraphicFramePr/>
          <p:nvPr/>
        </p:nvGraphicFramePr>
        <p:xfrm>
          <a:off x="465275" y="792525"/>
          <a:ext cx="8213450" cy="5272980"/>
        </p:xfrm>
        <a:graphic>
          <a:graphicData uri="http://schemas.openxmlformats.org/drawingml/2006/table">
            <a:tbl>
              <a:tblPr>
                <a:noFill/>
                <a:tableStyleId>{DB0170E8-EB14-4D72-A270-53140BFD568D}</a:tableStyleId>
              </a:tblPr>
              <a:tblGrid>
                <a:gridCol w="3902375">
                  <a:extLst>
                    <a:ext uri="{9D8B030D-6E8A-4147-A177-3AD203B41FA5}">
                      <a16:colId xmlns:a16="http://schemas.microsoft.com/office/drawing/2014/main" val="20000"/>
                    </a:ext>
                  </a:extLst>
                </a:gridCol>
                <a:gridCol w="4311075">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en"/>
                        <a:t>GAC Issue of Importance Text</a:t>
                      </a:r>
                      <a:endParaRPr/>
                    </a:p>
                  </a:txBody>
                  <a:tcPr marL="91425" marR="91425" marT="91425" marB="91425"/>
                </a:tc>
                <a:tc>
                  <a:txBody>
                    <a:bodyPr/>
                    <a:lstStyle/>
                    <a:p>
                      <a:pPr marL="0" lvl="0" indent="0" algn="l" rtl="0">
                        <a:spcBef>
                          <a:spcPts val="0"/>
                        </a:spcBef>
                        <a:spcAft>
                          <a:spcPts val="0"/>
                        </a:spcAft>
                        <a:buNone/>
                      </a:pPr>
                      <a:r>
                        <a:rPr lang="en"/>
                        <a:t>ICANN Board Comment</a:t>
                      </a:r>
                      <a:endParaRPr/>
                    </a:p>
                  </a:txBody>
                  <a:tcPr marL="91425" marR="91425" marT="91425" marB="91425"/>
                </a:tc>
                <a:extLst>
                  <a:ext uri="{0D108BD9-81ED-4DB2-BD59-A6C34878D82A}">
                    <a16:rowId xmlns:a16="http://schemas.microsoft.com/office/drawing/2014/main" val="10000"/>
                  </a:ext>
                </a:extLst>
              </a:tr>
              <a:tr h="4029600">
                <a:tc>
                  <a:txBody>
                    <a:bodyPr/>
                    <a:lstStyle/>
                    <a:p>
                      <a:pPr marL="0" lvl="0" indent="0" algn="l" rtl="0">
                        <a:spcBef>
                          <a:spcPts val="0"/>
                        </a:spcBef>
                        <a:spcAft>
                          <a:spcPts val="0"/>
                        </a:spcAft>
                        <a:buNone/>
                      </a:pPr>
                      <a:r>
                        <a:rPr lang="en"/>
                        <a:t>In view of the changes to the future Applicant Guidebook regarding the “strong presumption” language, pursuant to recommendation 30.4 of the GNSO SubPro Recommendations, the GAC expresses its understanding that such wording modifications do not affect nor change in any way, shape, or form the high importance attached to GAC Consensus Advice by the ICANN Board whenever issued regarding applications under the future Applicant Guidebook.</a:t>
                      </a:r>
                      <a:endParaRPr/>
                    </a:p>
                    <a:p>
                      <a:pPr marL="0" lvl="0" indent="0" algn="l" rtl="0">
                        <a:spcBef>
                          <a:spcPts val="0"/>
                        </a:spcBef>
                        <a:spcAft>
                          <a:spcPts val="0"/>
                        </a:spcAft>
                        <a:buNone/>
                      </a:pPr>
                      <a:endParaRPr/>
                    </a:p>
                    <a:p>
                      <a:pPr marL="0" lvl="0" indent="0" algn="l" rtl="0">
                        <a:spcBef>
                          <a:spcPts val="0"/>
                        </a:spcBef>
                        <a:spcAft>
                          <a:spcPts val="0"/>
                        </a:spcAft>
                        <a:buNone/>
                      </a:pPr>
                      <a:r>
                        <a:rPr lang="en"/>
                        <a:t>Some GAC members also noted surprise at the promptness with which the Board proceeded to accept recommendation 30.4, following intersessional engagement between the GAC and the Board. Some GAC members had proposed adjustments to that language rather than omitting it altogether, pointing to its political significance beyond the legal implications listed by ICANN org and the Board.</a:t>
                      </a:r>
                      <a:endParaRPr/>
                    </a:p>
                  </a:txBody>
                  <a:tcPr marL="91425" marR="91425" marT="91425" marB="91425">
                    <a:solidFill>
                      <a:srgbClr val="FFF2CC"/>
                    </a:solidFill>
                  </a:tcPr>
                </a:tc>
                <a:tc>
                  <a:txBody>
                    <a:bodyPr/>
                    <a:lstStyle/>
                    <a:p>
                      <a:pPr marL="0" lvl="0" indent="0" algn="l" rtl="0">
                        <a:spcBef>
                          <a:spcPts val="0"/>
                        </a:spcBef>
                        <a:spcAft>
                          <a:spcPts val="0"/>
                        </a:spcAft>
                        <a:buNone/>
                      </a:pPr>
                      <a:r>
                        <a:rPr lang="en"/>
                        <a:t>The Board does not have the power to amend GNSO Council-approved policy language; that prerogative lies with the GNSO.</a:t>
                      </a:r>
                      <a:endParaRPr/>
                    </a:p>
                    <a:p>
                      <a:pPr marL="0" lvl="0" indent="0" algn="l" rtl="0">
                        <a:spcBef>
                          <a:spcPts val="0"/>
                        </a:spcBef>
                        <a:spcAft>
                          <a:spcPts val="0"/>
                        </a:spcAft>
                        <a:buNone/>
                      </a:pPr>
                      <a:endParaRPr/>
                    </a:p>
                    <a:p>
                      <a:pPr marL="0" lvl="0" indent="0" algn="l" rtl="0">
                        <a:spcBef>
                          <a:spcPts val="0"/>
                        </a:spcBef>
                        <a:spcAft>
                          <a:spcPts val="0"/>
                        </a:spcAft>
                        <a:buNone/>
                      </a:pPr>
                      <a:r>
                        <a:rPr lang="en"/>
                        <a:t>The Board’s rationale in the September scorecard noted that “Bylaws Section 12.2 (a) details all relevant procedures concerning GAC Consensus Advice and that this Bylaws Section, not language in a future Applicant Guidebook, determines how the Board engages with GAC Consensus Advice - regardless of whether it is issued with regard to the Next Round or any other issue.”</a:t>
                      </a:r>
                      <a:endParaRPr/>
                    </a:p>
                    <a:p>
                      <a:pPr marL="0" lvl="0" indent="0" algn="l" rtl="0">
                        <a:spcBef>
                          <a:spcPts val="0"/>
                        </a:spcBef>
                        <a:spcAft>
                          <a:spcPts val="0"/>
                        </a:spcAft>
                        <a:buNone/>
                      </a:pPr>
                      <a:endParaRPr/>
                    </a:p>
                    <a:p>
                      <a:pPr marL="0" lvl="0" indent="0" algn="l" rtl="0">
                        <a:spcBef>
                          <a:spcPts val="0"/>
                        </a:spcBef>
                        <a:spcAft>
                          <a:spcPts val="0"/>
                        </a:spcAft>
                        <a:buNone/>
                      </a:pPr>
                      <a:r>
                        <a:rPr lang="en"/>
                        <a:t>On that basis, the Board recognized in adopting the recommendation that this adoption did not impact the Board’s consideration of GAC Advice as required by the ICANN Bylaws: “Accordingly, the Board’s adoption of this recommendation does not in any way prejudice or otherwise impact the processes regarding Board consideration of GAC Consensus Advice detailed in the Bylaws Section 12.2 (a).”</a:t>
                      </a:r>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g2b79c358c1b_1_55"/>
          <p:cNvSpPr txBox="1">
            <a:spLocks noGrp="1"/>
          </p:cNvSpPr>
          <p:nvPr>
            <p:ph type="title"/>
          </p:nvPr>
        </p:nvSpPr>
        <p:spPr>
          <a:xfrm>
            <a:off x="374900" y="46175"/>
            <a:ext cx="8213400" cy="4509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None/>
            </a:pPr>
            <a:r>
              <a:rPr lang="en" sz="1820"/>
              <a:t>2d: Future Rounds of New gTLDs - New gTLD Applicant Support Program</a:t>
            </a:r>
            <a:endParaRPr sz="1820"/>
          </a:p>
          <a:p>
            <a:pPr marL="0" lvl="0" indent="0" algn="l" rtl="0">
              <a:spcBef>
                <a:spcPts val="0"/>
              </a:spcBef>
              <a:spcAft>
                <a:spcPts val="0"/>
              </a:spcAft>
              <a:buNone/>
            </a:pPr>
            <a:endParaRPr sz="2520"/>
          </a:p>
          <a:p>
            <a:pPr marL="0" lvl="0" indent="0" algn="l" rtl="0">
              <a:spcBef>
                <a:spcPts val="0"/>
              </a:spcBef>
              <a:spcAft>
                <a:spcPts val="0"/>
              </a:spcAft>
              <a:buNone/>
            </a:pPr>
            <a:endParaRPr sz="2520"/>
          </a:p>
          <a:p>
            <a:pPr marL="0" lvl="0" indent="0" algn="l" rtl="0">
              <a:lnSpc>
                <a:spcPct val="100000"/>
              </a:lnSpc>
              <a:spcBef>
                <a:spcPts val="0"/>
              </a:spcBef>
              <a:spcAft>
                <a:spcPts val="0"/>
              </a:spcAft>
              <a:buClr>
                <a:srgbClr val="0B3458"/>
              </a:buClr>
              <a:buSzPts val="2520"/>
              <a:buFont typeface="Arial"/>
              <a:buNone/>
            </a:pPr>
            <a:endParaRPr sz="2520"/>
          </a:p>
        </p:txBody>
      </p:sp>
      <p:graphicFrame>
        <p:nvGraphicFramePr>
          <p:cNvPr id="880" name="Google Shape;880;g2b79c358c1b_1_55"/>
          <p:cNvGraphicFramePr/>
          <p:nvPr/>
        </p:nvGraphicFramePr>
        <p:xfrm>
          <a:off x="374875" y="609588"/>
          <a:ext cx="8213450" cy="5676920"/>
        </p:xfrm>
        <a:graphic>
          <a:graphicData uri="http://schemas.openxmlformats.org/drawingml/2006/table">
            <a:tbl>
              <a:tblPr>
                <a:noFill/>
                <a:tableStyleId>{DB0170E8-EB14-4D72-A270-53140BFD568D}</a:tableStyleId>
              </a:tblPr>
              <a:tblGrid>
                <a:gridCol w="4713750">
                  <a:extLst>
                    <a:ext uri="{9D8B030D-6E8A-4147-A177-3AD203B41FA5}">
                      <a16:colId xmlns:a16="http://schemas.microsoft.com/office/drawing/2014/main" val="20000"/>
                    </a:ext>
                  </a:extLst>
                </a:gridCol>
                <a:gridCol w="3499700">
                  <a:extLst>
                    <a:ext uri="{9D8B030D-6E8A-4147-A177-3AD203B41FA5}">
                      <a16:colId xmlns:a16="http://schemas.microsoft.com/office/drawing/2014/main" val="20001"/>
                    </a:ext>
                  </a:extLst>
                </a:gridCol>
              </a:tblGrid>
              <a:tr h="419150">
                <a:tc>
                  <a:txBody>
                    <a:bodyPr/>
                    <a:lstStyle/>
                    <a:p>
                      <a:pPr marL="0" lvl="0" indent="0" algn="l" rtl="0">
                        <a:spcBef>
                          <a:spcPts val="0"/>
                        </a:spcBef>
                        <a:spcAft>
                          <a:spcPts val="0"/>
                        </a:spcAft>
                        <a:buNone/>
                      </a:pPr>
                      <a:r>
                        <a:rPr lang="en"/>
                        <a:t>GAC Issue of Importance Text</a:t>
                      </a:r>
                      <a:endParaRPr/>
                    </a:p>
                  </a:txBody>
                  <a:tcPr marL="91425" marR="91425" marT="91425" marB="91425"/>
                </a:tc>
                <a:tc>
                  <a:txBody>
                    <a:bodyPr/>
                    <a:lstStyle/>
                    <a:p>
                      <a:pPr marL="0" lvl="0" indent="0" algn="l" rtl="0">
                        <a:spcBef>
                          <a:spcPts val="0"/>
                        </a:spcBef>
                        <a:spcAft>
                          <a:spcPts val="0"/>
                        </a:spcAft>
                        <a:buNone/>
                      </a:pPr>
                      <a:r>
                        <a:rPr lang="en"/>
                        <a:t>ICANN Board Comment</a:t>
                      </a:r>
                      <a:endParaRPr/>
                    </a:p>
                  </a:txBody>
                  <a:tcPr marL="91425" marR="91425" marT="91425" marB="91425"/>
                </a:tc>
                <a:extLst>
                  <a:ext uri="{0D108BD9-81ED-4DB2-BD59-A6C34878D82A}">
                    <a16:rowId xmlns:a16="http://schemas.microsoft.com/office/drawing/2014/main" val="10000"/>
                  </a:ext>
                </a:extLst>
              </a:tr>
              <a:tr h="5223725">
                <a:tc>
                  <a:txBody>
                    <a:bodyPr/>
                    <a:lstStyle/>
                    <a:p>
                      <a:pPr marL="0" lvl="0" indent="0" algn="l" rtl="0">
                        <a:spcBef>
                          <a:spcPts val="0"/>
                        </a:spcBef>
                        <a:spcAft>
                          <a:spcPts val="0"/>
                        </a:spcAft>
                        <a:buNone/>
                      </a:pPr>
                      <a:r>
                        <a:rPr lang="en" sz="900"/>
                        <a:t>The GAC welcomes efforts to take forward a successful Applicant Support Program (ASP) in various areas of the ICANN community, including through the Implementation Review Team’s (IRT) work on applicant support and the GNSO Guidance Process Working Group (GGP) on the ASP. The GAC thanks the GGP on the ASP for the opportunity to provide a public comment and looks forward to receiving the group’s Final Report expected in December. The GAC also looks forward to participating in the IRT sub-track on applicant support and the ‘small team plus’ effort to address the Final Report on the New gTLD Subsequent Procedures Policy Development Process’ Recommendation 17.2 on the ASP. The ASP is core to the success of the next New gTLD Program and the GAC recalls that the original rationale to launch a new round was to encourage further geographic diversification of applications in the New gTLD Program.</a:t>
                      </a:r>
                      <a:endParaRPr sz="900"/>
                    </a:p>
                    <a:p>
                      <a:pPr marL="0" lvl="0" indent="0" algn="l" rtl="0">
                        <a:spcBef>
                          <a:spcPts val="0"/>
                        </a:spcBef>
                        <a:spcAft>
                          <a:spcPts val="0"/>
                        </a:spcAft>
                        <a:buNone/>
                      </a:pPr>
                      <a:r>
                        <a:rPr lang="en" sz="900"/>
                        <a:t> </a:t>
                      </a:r>
                      <a:endParaRPr sz="900"/>
                    </a:p>
                    <a:p>
                      <a:pPr marL="0" lvl="0" indent="0" algn="l" rtl="0">
                        <a:spcBef>
                          <a:spcPts val="0"/>
                        </a:spcBef>
                        <a:spcAft>
                          <a:spcPts val="0"/>
                        </a:spcAft>
                        <a:buNone/>
                      </a:pPr>
                      <a:r>
                        <a:rPr lang="en" sz="900"/>
                        <a:t>Applicant support was identified as a key topic of importance to the GAC, particularly for underrepresented and underserved regions, during the ICANN78 Capacity Development Workshop. GAC members noted the need for ICANN org to effectively communicate with GAC members about the Applicant Support Program so that members can support awareness raising efforts within their countries. GAC members also highlighted the importance of using local languages to raise awareness of the program. The GAC stressed that support for applicants should extend beyond applicant fee reductions, and include providing training and technical and legal assistance to potential applicants. Training efforts should be commenced at the earliest opportunity, and certainly ahead of ICANN79. In this regard, the GAC appreciated exchanges with the GNSO and the ALAC on applicant support, in particular the comment that the ASP should cover not just financial support but support in other areas of both the application and the operation of a top-level domain and the ALAC’s proposal to address Recommendation 17.2 by taking a “holistic approach to providing applicant support services” and utilizing an ASP incubator.</a:t>
                      </a:r>
                      <a:endParaRPr sz="900"/>
                    </a:p>
                    <a:p>
                      <a:pPr marL="0" lvl="0" indent="0" algn="l" rtl="0">
                        <a:spcBef>
                          <a:spcPts val="0"/>
                        </a:spcBef>
                        <a:spcAft>
                          <a:spcPts val="0"/>
                        </a:spcAft>
                        <a:buNone/>
                      </a:pPr>
                      <a:endParaRPr sz="900"/>
                    </a:p>
                    <a:p>
                      <a:pPr marL="0" lvl="0" indent="0" algn="l" rtl="0">
                        <a:spcBef>
                          <a:spcPts val="0"/>
                        </a:spcBef>
                        <a:spcAft>
                          <a:spcPts val="0"/>
                        </a:spcAft>
                        <a:buNone/>
                      </a:pPr>
                      <a:r>
                        <a:rPr lang="en" sz="900"/>
                        <a:t>The GAC welcomes the ICANN Board’s commitment to the ASP and thanks the Board for its valuable input on the ICANN77 GAC advice on this matter. The ICANN Board stated that it plans to provide communications and engagement plans related to engaging underrepresented and underserved regions by ICANN78 and the GAC looks forward to receiving documented plans at the earliest opportunity, including on the mini-campaigns noted at the GAC’s meeting with the Board and on how ICANN intends to support the operation of supported TLDs. The GAC Small Team on the ASP is continuing discussions to provide relevant information to the Board, noting the GAC’s engagement through the IRT sub-track will help address these useful points and recalling the GAC’s previous work to agree on parameters on underserved regions.</a:t>
                      </a:r>
                      <a:endParaRPr sz="900"/>
                    </a:p>
                  </a:txBody>
                  <a:tcPr marL="91425" marR="91425" marT="91425" marB="91425"/>
                </a:tc>
                <a:tc>
                  <a:txBody>
                    <a:bodyPr/>
                    <a:lstStyle/>
                    <a:p>
                      <a:pPr marL="0" lvl="0" indent="0" algn="l" rtl="0">
                        <a:spcBef>
                          <a:spcPts val="0"/>
                        </a:spcBef>
                        <a:spcAft>
                          <a:spcPts val="0"/>
                        </a:spcAft>
                        <a:buNone/>
                      </a:pPr>
                      <a:r>
                        <a:rPr lang="en" sz="1300"/>
                        <a:t>The Board does not have the power to amend GNSO Council-approved policy language; that prerogative lies with the GNSO.</a:t>
                      </a:r>
                      <a:endParaRPr sz="1300"/>
                    </a:p>
                    <a:p>
                      <a:pPr marL="0" lvl="0" indent="0" algn="l" rtl="0">
                        <a:spcBef>
                          <a:spcPts val="0"/>
                        </a:spcBef>
                        <a:spcAft>
                          <a:spcPts val="0"/>
                        </a:spcAft>
                        <a:buNone/>
                      </a:pPr>
                      <a:endParaRPr sz="1300"/>
                    </a:p>
                    <a:p>
                      <a:pPr marL="0" lvl="0" indent="0" algn="l" rtl="0">
                        <a:spcBef>
                          <a:spcPts val="0"/>
                        </a:spcBef>
                        <a:spcAft>
                          <a:spcPts val="0"/>
                        </a:spcAft>
                        <a:buNone/>
                      </a:pPr>
                      <a:r>
                        <a:rPr lang="en" sz="1300"/>
                        <a:t>The Board’s rationale in the September scorecard noted that “Bylaws Section 12.2 (a) details all relevant procedures concerning GAC Consensus Advice and that this Bylaws Section, not language in a future Applicant Guidebook, determines how the Board engages with GAC Consensus Advice - regardless of whether it is issued with regard to the Next Round or any other issue.”</a:t>
                      </a:r>
                      <a:endParaRPr sz="1300"/>
                    </a:p>
                    <a:p>
                      <a:pPr marL="0" lvl="0" indent="0" algn="l" rtl="0">
                        <a:spcBef>
                          <a:spcPts val="0"/>
                        </a:spcBef>
                        <a:spcAft>
                          <a:spcPts val="0"/>
                        </a:spcAft>
                        <a:buNone/>
                      </a:pPr>
                      <a:endParaRPr sz="1300"/>
                    </a:p>
                    <a:p>
                      <a:pPr marL="0" lvl="0" indent="0" algn="l" rtl="0">
                        <a:spcBef>
                          <a:spcPts val="0"/>
                        </a:spcBef>
                        <a:spcAft>
                          <a:spcPts val="0"/>
                        </a:spcAft>
                        <a:buNone/>
                      </a:pPr>
                      <a:r>
                        <a:rPr lang="en" sz="1300"/>
                        <a:t>On that basis, the Board recognized in adopting the recommendation that this adoption did not impact the Board’s consideration of GAC Advice as required by the ICANN Bylaws: “Accordingly, the Board’s adoption of this recommendation does not in any way prejudice or otherwise impact the processes regarding Board consideration of GAC Consensus Advice detailed in the Bylaws Section 12.2 (a).”</a:t>
                      </a:r>
                      <a:endParaRPr sz="1300"/>
                    </a:p>
                  </a:txBody>
                  <a:tcPr marL="91425" marR="91425" marT="91425" marB="91425">
                    <a:solidFill>
                      <a:srgbClr val="D9EAD3"/>
                    </a:solidFill>
                  </a:tcPr>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4864</Words>
  <Application>Microsoft Macintosh PowerPoint</Application>
  <PresentationFormat>On-screen Show (4:3)</PresentationFormat>
  <Paragraphs>164</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Noto Sans Symbols</vt:lpstr>
      <vt:lpstr>ICANNPPT_Arial_4x3_June 2017_potx</vt:lpstr>
      <vt:lpstr>PowerPoint Presentation</vt:lpstr>
      <vt:lpstr>Agenda </vt:lpstr>
      <vt:lpstr>Board Scorecard Response to Closed Generics</vt:lpstr>
      <vt:lpstr>GAC ICANN78 Communiqué Issues of Importance</vt:lpstr>
      <vt:lpstr>High Level Government Meeting (HLGM)</vt:lpstr>
      <vt:lpstr>2a. Future Rounds of New gTLDs - Auctions: Mechanisms of Last Resort/Private Resolution of Contention Sets </vt:lpstr>
      <vt:lpstr>2b. Future Rounds of New gTLDs - Latin Script Diacritics    </vt:lpstr>
      <vt:lpstr>2c. Future Rounds of New gTLDs - GAC Consensus Advice and Early Warnings on new gTLD Applications  </vt:lpstr>
      <vt:lpstr>2d: Future Rounds of New gTLDs - New gTLD Applicant Support Program   </vt:lpstr>
      <vt:lpstr>3. Registration Data Request Service (RDRS)  </vt:lpstr>
      <vt:lpstr>4. Urgent Requests for Disclosure of Registration Data  </vt:lpstr>
      <vt:lpstr>5. DNS Abuse</vt:lpstr>
      <vt:lpstr>6. Transparency and GNSO Statements of Interest (SOI) </vt:lpstr>
      <vt:lpstr>7. Emergency Assistance Program for Continued Internet Access    </vt:lpstr>
      <vt:lpstr>AOB and Closing Remarks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Chen</cp:lastModifiedBy>
  <cp:revision>1</cp:revision>
  <dcterms:modified xsi:type="dcterms:W3CDTF">2024-02-09T20:06:51Z</dcterms:modified>
</cp:coreProperties>
</file>